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</p:sldMasterIdLst>
  <p:sldIdLst>
    <p:sldId id="256" r:id="rId2"/>
    <p:sldId id="257" r:id="rId3"/>
    <p:sldId id="258" r:id="rId4"/>
    <p:sldId id="262" r:id="rId5"/>
    <p:sldId id="263" r:id="rId6"/>
    <p:sldId id="259" r:id="rId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7DE4"/>
    <a:srgbClr val="FF0066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 autoAdjust="0"/>
    <p:restoredTop sz="94670" autoAdjust="0"/>
  </p:normalViewPr>
  <p:slideViewPr>
    <p:cSldViewPr>
      <p:cViewPr varScale="1">
        <p:scale>
          <a:sx n="75" d="100"/>
          <a:sy n="75" d="100"/>
        </p:scale>
        <p:origin x="1686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"/>
          <p:cNvSpPr>
            <a:spLocks/>
          </p:cNvSpPr>
          <p:nvPr/>
        </p:nvSpPr>
        <p:spPr bwMode="blackWhite">
          <a:xfrm>
            <a:off x="20638" y="12700"/>
            <a:ext cx="8896350" cy="6780213"/>
          </a:xfrm>
          <a:custGeom>
            <a:avLst/>
            <a:gdLst/>
            <a:ahLst/>
            <a:cxnLst>
              <a:cxn ang="0">
                <a:pos x="2822" y="0"/>
              </a:cxn>
              <a:cxn ang="0">
                <a:pos x="0" y="975"/>
              </a:cxn>
              <a:cxn ang="0">
                <a:pos x="2169" y="3619"/>
              </a:cxn>
              <a:cxn ang="0">
                <a:pos x="3985" y="1125"/>
              </a:cxn>
              <a:cxn ang="0">
                <a:pos x="2822" y="0"/>
              </a:cxn>
              <a:cxn ang="0">
                <a:pos x="2822" y="0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he-IL">
              <a:cs typeface="Arial" pitchFamily="34" charset="0"/>
            </a:endParaRPr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195263" y="234950"/>
            <a:ext cx="3787775" cy="1778000"/>
            <a:chOff x="123" y="148"/>
            <a:chExt cx="2386" cy="1120"/>
          </a:xfrm>
        </p:grpSpPr>
        <p:sp>
          <p:nvSpPr>
            <p:cNvPr id="6" name="Freeform 9"/>
            <p:cNvSpPr>
              <a:spLocks/>
            </p:cNvSpPr>
            <p:nvPr userDrawn="1"/>
          </p:nvSpPr>
          <p:spPr bwMode="auto">
            <a:xfrm>
              <a:off x="177" y="177"/>
              <a:ext cx="2250" cy="1017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he-IL">
                <a:cs typeface="Arial" pitchFamily="34" charset="0"/>
              </a:endParaRPr>
            </a:p>
          </p:txBody>
        </p:sp>
        <p:sp>
          <p:nvSpPr>
            <p:cNvPr id="7" name="Freeform 10"/>
            <p:cNvSpPr>
              <a:spLocks/>
            </p:cNvSpPr>
            <p:nvPr userDrawn="1"/>
          </p:nvSpPr>
          <p:spPr bwMode="auto">
            <a:xfrm>
              <a:off x="166" y="261"/>
              <a:ext cx="2244" cy="1007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he-IL">
                <a:cs typeface="Arial" pitchFamily="34" charset="0"/>
              </a:endParaRPr>
            </a:p>
          </p:txBody>
        </p:sp>
        <p:sp>
          <p:nvSpPr>
            <p:cNvPr id="8" name="Freeform 11"/>
            <p:cNvSpPr>
              <a:spLocks/>
            </p:cNvSpPr>
            <p:nvPr userDrawn="1"/>
          </p:nvSpPr>
          <p:spPr bwMode="auto">
            <a:xfrm>
              <a:off x="474" y="344"/>
              <a:ext cx="1488" cy="919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he-IL">
                <a:cs typeface="Arial" pitchFamily="34" charset="0"/>
              </a:endParaRPr>
            </a:p>
          </p:txBody>
        </p:sp>
        <p:grpSp>
          <p:nvGrpSpPr>
            <p:cNvPr id="9" name="Group 12"/>
            <p:cNvGrpSpPr>
              <a:grpSpLocks/>
            </p:cNvGrpSpPr>
            <p:nvPr userDrawn="1"/>
          </p:nvGrpSpPr>
          <p:grpSpPr bwMode="auto"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10" name="Freeform 13"/>
              <p:cNvSpPr>
                <a:spLocks/>
              </p:cNvSpPr>
              <p:nvPr userDrawn="1"/>
            </p:nvSpPr>
            <p:spPr bwMode="auto">
              <a:xfrm>
                <a:off x="2005" y="934"/>
                <a:ext cx="212" cy="214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he-IL">
                  <a:cs typeface="Arial" pitchFamily="34" charset="0"/>
                </a:endParaRPr>
              </a:p>
            </p:txBody>
          </p:sp>
          <p:sp>
            <p:nvSpPr>
              <p:cNvPr id="11" name="Freeform 14"/>
              <p:cNvSpPr>
                <a:spLocks/>
              </p:cNvSpPr>
              <p:nvPr userDrawn="1"/>
            </p:nvSpPr>
            <p:spPr bwMode="auto">
              <a:xfrm>
                <a:off x="123" y="148"/>
                <a:ext cx="2386" cy="108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he-IL">
                  <a:cs typeface="Arial" pitchFamily="34" charset="0"/>
                </a:endParaRPr>
              </a:p>
            </p:txBody>
          </p:sp>
          <p:sp>
            <p:nvSpPr>
              <p:cNvPr id="12" name="Freeform 15"/>
              <p:cNvSpPr>
                <a:spLocks/>
              </p:cNvSpPr>
              <p:nvPr userDrawn="1"/>
            </p:nvSpPr>
            <p:spPr bwMode="auto">
              <a:xfrm>
                <a:off x="324" y="158"/>
                <a:ext cx="1686" cy="614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he-IL">
                  <a:cs typeface="Arial" pitchFamily="34" charset="0"/>
                </a:endParaRPr>
              </a:p>
            </p:txBody>
          </p:sp>
          <p:sp>
            <p:nvSpPr>
              <p:cNvPr id="13" name="Freeform 16"/>
              <p:cNvSpPr>
                <a:spLocks/>
              </p:cNvSpPr>
              <p:nvPr userDrawn="1"/>
            </p:nvSpPr>
            <p:spPr bwMode="auto">
              <a:xfrm>
                <a:off x="409" y="251"/>
                <a:ext cx="227" cy="410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he-IL">
                  <a:cs typeface="Arial" pitchFamily="34" charset="0"/>
                </a:endParaRPr>
              </a:p>
            </p:txBody>
          </p:sp>
          <p:sp>
            <p:nvSpPr>
              <p:cNvPr id="14" name="Freeform 17"/>
              <p:cNvSpPr>
                <a:spLocks/>
              </p:cNvSpPr>
              <p:nvPr userDrawn="1"/>
            </p:nvSpPr>
            <p:spPr bwMode="auto">
              <a:xfrm>
                <a:off x="846" y="536"/>
                <a:ext cx="691" cy="36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he-IL">
                  <a:cs typeface="Arial" pitchFamily="34" charset="0"/>
                </a:endParaRPr>
              </a:p>
            </p:txBody>
          </p:sp>
        </p:grpSp>
      </p:grpSp>
      <p:grpSp>
        <p:nvGrpSpPr>
          <p:cNvPr id="15" name="Group 18"/>
          <p:cNvGrpSpPr>
            <a:grpSpLocks/>
          </p:cNvGrpSpPr>
          <p:nvPr/>
        </p:nvGrpSpPr>
        <p:grpSpPr bwMode="auto">
          <a:xfrm>
            <a:off x="7915275" y="4368800"/>
            <a:ext cx="742950" cy="1058863"/>
            <a:chOff x="4986" y="2752"/>
            <a:chExt cx="468" cy="667"/>
          </a:xfrm>
        </p:grpSpPr>
        <p:sp>
          <p:nvSpPr>
            <p:cNvPr id="16" name="Freeform 19"/>
            <p:cNvSpPr>
              <a:spLocks/>
            </p:cNvSpPr>
            <p:nvPr userDrawn="1"/>
          </p:nvSpPr>
          <p:spPr bwMode="auto">
            <a:xfrm rot="7320404">
              <a:off x="4909" y="2936"/>
              <a:ext cx="629" cy="293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he-IL">
                <a:cs typeface="Arial" pitchFamily="34" charset="0"/>
              </a:endParaRPr>
            </a:p>
          </p:txBody>
        </p:sp>
        <p:sp>
          <p:nvSpPr>
            <p:cNvPr id="17" name="Freeform 20"/>
            <p:cNvSpPr>
              <a:spLocks/>
            </p:cNvSpPr>
            <p:nvPr userDrawn="1"/>
          </p:nvSpPr>
          <p:spPr bwMode="auto">
            <a:xfrm rot="7320404">
              <a:off x="4893" y="2923"/>
              <a:ext cx="627" cy="29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he-IL">
                <a:cs typeface="Arial" pitchFamily="34" charset="0"/>
              </a:endParaRPr>
            </a:p>
          </p:txBody>
        </p:sp>
        <p:sp>
          <p:nvSpPr>
            <p:cNvPr id="18" name="Freeform 21"/>
            <p:cNvSpPr>
              <a:spLocks/>
            </p:cNvSpPr>
            <p:nvPr userDrawn="1"/>
          </p:nvSpPr>
          <p:spPr bwMode="auto">
            <a:xfrm rot="7320404">
              <a:off x="5000" y="2913"/>
              <a:ext cx="416" cy="265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he-IL">
                <a:cs typeface="Arial" pitchFamily="34" charset="0"/>
              </a:endParaRPr>
            </a:p>
          </p:txBody>
        </p:sp>
        <p:grpSp>
          <p:nvGrpSpPr>
            <p:cNvPr id="19" name="Group 22"/>
            <p:cNvGrpSpPr>
              <a:grpSpLocks/>
            </p:cNvGrpSpPr>
            <p:nvPr userDrawn="1"/>
          </p:nvGrpSpPr>
          <p:grpSpPr bwMode="auto">
            <a:xfrm>
              <a:off x="4986" y="2752"/>
              <a:ext cx="469" cy="667"/>
              <a:chOff x="4986" y="2752"/>
              <a:chExt cx="469" cy="667"/>
            </a:xfrm>
          </p:grpSpPr>
          <p:sp>
            <p:nvSpPr>
              <p:cNvPr id="20" name="Freeform 23"/>
              <p:cNvSpPr>
                <a:spLocks/>
              </p:cNvSpPr>
              <p:nvPr userDrawn="1"/>
            </p:nvSpPr>
            <p:spPr bwMode="auto">
              <a:xfrm rot="7320404">
                <a:off x="4987" y="3190"/>
                <a:ext cx="59" cy="61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he-IL">
                  <a:cs typeface="Arial" pitchFamily="34" charset="0"/>
                </a:endParaRPr>
              </a:p>
            </p:txBody>
          </p:sp>
          <p:sp>
            <p:nvSpPr>
              <p:cNvPr id="21" name="Freeform 24"/>
              <p:cNvSpPr>
                <a:spLocks/>
              </p:cNvSpPr>
              <p:nvPr userDrawn="1"/>
            </p:nvSpPr>
            <p:spPr bwMode="auto">
              <a:xfrm rot="7320404">
                <a:off x="4887" y="2930"/>
                <a:ext cx="667" cy="31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he-IL">
                  <a:cs typeface="Arial" pitchFamily="34" charset="0"/>
                </a:endParaRPr>
              </a:p>
            </p:txBody>
          </p:sp>
          <p:sp>
            <p:nvSpPr>
              <p:cNvPr id="22" name="Freeform 25"/>
              <p:cNvSpPr>
                <a:spLocks/>
              </p:cNvSpPr>
              <p:nvPr userDrawn="1"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he-IL">
                  <a:cs typeface="Arial" pitchFamily="34" charset="0"/>
                </a:endParaRPr>
              </a:p>
            </p:txBody>
          </p:sp>
          <p:sp>
            <p:nvSpPr>
              <p:cNvPr id="23" name="Freeform 26"/>
              <p:cNvSpPr>
                <a:spLocks/>
              </p:cNvSpPr>
              <p:nvPr userDrawn="1"/>
            </p:nvSpPr>
            <p:spPr bwMode="auto">
              <a:xfrm rot="7320404">
                <a:off x="5364" y="2873"/>
                <a:ext cx="63" cy="118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he-IL">
                  <a:cs typeface="Arial" pitchFamily="34" charset="0"/>
                </a:endParaRPr>
              </a:p>
            </p:txBody>
          </p:sp>
          <p:sp>
            <p:nvSpPr>
              <p:cNvPr id="24" name="Freeform 27"/>
              <p:cNvSpPr>
                <a:spLocks/>
              </p:cNvSpPr>
              <p:nvPr userDrawn="1"/>
            </p:nvSpPr>
            <p:spPr bwMode="auto">
              <a:xfrm rot="7320404">
                <a:off x="5137" y="3000"/>
                <a:ext cx="193" cy="10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he-IL">
                  <a:cs typeface="Arial" pitchFamily="34" charset="0"/>
                </a:endParaRPr>
              </a:p>
            </p:txBody>
          </p:sp>
        </p:grpSp>
      </p:grpSp>
      <p:sp>
        <p:nvSpPr>
          <p:cNvPr id="25" name="Freeform 28"/>
          <p:cNvSpPr>
            <a:spLocks/>
          </p:cNvSpPr>
          <p:nvPr/>
        </p:nvSpPr>
        <p:spPr bwMode="auto">
          <a:xfrm>
            <a:off x="901700" y="5054600"/>
            <a:ext cx="6807200" cy="7286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16" y="256"/>
              </a:cxn>
              <a:cxn ang="0">
                <a:pos x="1560" y="144"/>
              </a:cxn>
              <a:cxn ang="0">
                <a:pos x="1856" y="376"/>
              </a:cxn>
              <a:cxn ang="0">
                <a:pos x="2344" y="152"/>
              </a:cxn>
              <a:cxn ang="0">
                <a:pos x="3536" y="456"/>
              </a:cxn>
              <a:cxn ang="0">
                <a:pos x="4288" y="136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he-IL">
              <a:cs typeface="Arial" pitchFamily="34" charset="0"/>
            </a:endParaRPr>
          </a:p>
        </p:txBody>
      </p:sp>
      <p:sp>
        <p:nvSpPr>
          <p:cNvPr id="26" name="Freeform 29"/>
          <p:cNvSpPr>
            <a:spLocks/>
          </p:cNvSpPr>
          <p:nvPr/>
        </p:nvSpPr>
        <p:spPr bwMode="auto">
          <a:xfrm>
            <a:off x="4076700" y="1930400"/>
            <a:ext cx="889000" cy="381000"/>
          </a:xfrm>
          <a:custGeom>
            <a:avLst/>
            <a:gdLst/>
            <a:ahLst/>
            <a:cxnLst>
              <a:cxn ang="0">
                <a:pos x="0" y="32"/>
              </a:cxn>
              <a:cxn ang="0">
                <a:pos x="280" y="144"/>
              </a:cxn>
              <a:cxn ang="0">
                <a:pos x="448" y="16"/>
              </a:cxn>
              <a:cxn ang="0">
                <a:pos x="560" y="240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he-IL">
              <a:cs typeface="Arial" pitchFamily="34" charset="0"/>
            </a:endParaRP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600" y="1511300"/>
            <a:ext cx="6400800" cy="2273300"/>
          </a:xfrm>
          <a:effectLst>
            <a:outerShdw dist="45791" dir="2021404" algn="ctr" rotWithShape="0">
              <a:schemeClr val="bg2"/>
            </a:outerShdw>
          </a:effectLst>
        </p:spPr>
        <p:txBody>
          <a:bodyPr/>
          <a:lstStyle>
            <a:lvl1pPr>
              <a:defRPr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he-IL"/>
              <a:t>לחץ כדי לערוך סגנון כותרת של תבנית בסיס</a:t>
            </a:r>
            <a:endParaRPr lang="en-US"/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9400" y="4051300"/>
            <a:ext cx="6032500" cy="1003300"/>
          </a:xfrm>
        </p:spPr>
        <p:txBody>
          <a:bodyPr/>
          <a:lstStyle>
            <a:lvl1pPr marL="0" indent="0" algn="ctr">
              <a:buFontTx/>
              <a:buNone/>
              <a:defRPr sz="28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he-IL"/>
              <a:t>לחץ כדי לערוך סגנון כותרת משנה של תבנית בסיס</a:t>
            </a:r>
            <a:endParaRPr lang="en-US"/>
          </a:p>
        </p:txBody>
      </p:sp>
      <p:sp>
        <p:nvSpPr>
          <p:cNvPr id="27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8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414A73-CFE5-45B8-AACC-6BFD1F0DC2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49ECD5-241E-4B9A-83AD-AF75E35464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7A451F-8F74-4FFF-A153-81754E6F6B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C5E5F6-F423-4169-9E07-2CD9407E5C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7239CF-A49F-450E-BA6D-64A5DB643D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630A8B-9F8B-408F-AE6C-301BB3C16F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9D2C53-087D-457B-BDAF-0E5E966B95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F8E4BA-A76A-48A8-A8AF-17842CF765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e-IL" noProof="0" smtClean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BFD540-04A8-460B-A8E8-9A395DB5A4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2DEDB1-A7BE-4976-9E89-0DE6CC0265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19750" cy="5334000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2F5067-A2C4-41D9-84B5-00EC891C33E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Freeform 2"/>
          <p:cNvSpPr>
            <a:spLocks/>
          </p:cNvSpPr>
          <p:nvPr/>
        </p:nvSpPr>
        <p:spPr bwMode="auto">
          <a:xfrm rot="-3172564">
            <a:off x="7777957" y="-15081"/>
            <a:ext cx="1162050" cy="2084387"/>
          </a:xfrm>
          <a:custGeom>
            <a:avLst/>
            <a:gdLst/>
            <a:ahLst/>
            <a:cxnLst>
              <a:cxn ang="0">
                <a:pos x="2903" y="433"/>
              </a:cxn>
              <a:cxn ang="0">
                <a:pos x="2565" y="80"/>
              </a:cxn>
              <a:cxn ang="0">
                <a:pos x="2241" y="0"/>
              </a:cxn>
              <a:cxn ang="0">
                <a:pos x="110" y="2811"/>
              </a:cxn>
              <a:cxn ang="0">
                <a:pos x="110" y="3228"/>
              </a:cxn>
              <a:cxn ang="0">
                <a:pos x="0" y="3631"/>
              </a:cxn>
              <a:cxn ang="0">
                <a:pos x="72" y="3686"/>
              </a:cxn>
              <a:cxn ang="0">
                <a:pos x="441" y="3355"/>
              </a:cxn>
              <a:cxn ang="0">
                <a:pos x="740" y="3228"/>
              </a:cxn>
              <a:cxn ang="0">
                <a:pos x="2903" y="433"/>
              </a:cxn>
              <a:cxn ang="0">
                <a:pos x="2903" y="433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he-IL">
              <a:cs typeface="Arial" pitchFamily="34" charset="0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  <a:endParaRPr lang="en-US" smtClean="0"/>
          </a:p>
          <a:p>
            <a:pPr lvl="1"/>
            <a:r>
              <a:rPr lang="he-IL" smtClean="0"/>
              <a:t>רמה שנייה</a:t>
            </a:r>
            <a:endParaRPr lang="en-US" smtClean="0"/>
          </a:p>
          <a:p>
            <a:pPr lvl="2"/>
            <a:r>
              <a:rPr lang="he-IL" smtClean="0"/>
              <a:t>רמה שלישית</a:t>
            </a:r>
            <a:endParaRPr lang="en-US" smtClean="0"/>
          </a:p>
          <a:p>
            <a:pPr lvl="3"/>
            <a:r>
              <a:rPr lang="he-IL" smtClean="0"/>
              <a:t>רמה רביעית</a:t>
            </a:r>
            <a:endParaRPr lang="en-US" smtClean="0"/>
          </a:p>
          <a:p>
            <a:pPr lvl="4"/>
            <a:r>
              <a:rPr lang="he-IL" smtClean="0"/>
              <a:t>רמה חמישית</a:t>
            </a:r>
            <a:endParaRPr lang="en-US" smtClean="0"/>
          </a:p>
        </p:txBody>
      </p:sp>
      <p:sp>
        <p:nvSpPr>
          <p:cNvPr id="25605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606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607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Arial" pitchFamily="34" charset="0"/>
              </a:defRPr>
            </a:lvl1pPr>
          </a:lstStyle>
          <a:p>
            <a:pPr>
              <a:defRPr/>
            </a:pPr>
            <a:fld id="{1D010F3A-709F-4023-ACCF-439BAC617D1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5608" name="Freeform 8"/>
          <p:cNvSpPr>
            <a:spLocks/>
          </p:cNvSpPr>
          <p:nvPr/>
        </p:nvSpPr>
        <p:spPr bwMode="auto">
          <a:xfrm rot="-3172564">
            <a:off x="7865269" y="24607"/>
            <a:ext cx="1165225" cy="2097087"/>
          </a:xfrm>
          <a:custGeom>
            <a:avLst/>
            <a:gdLst/>
            <a:ahLst/>
            <a:cxnLst>
              <a:cxn ang="0">
                <a:pos x="2293" y="0"/>
              </a:cxn>
              <a:cxn ang="0">
                <a:pos x="130" y="2835"/>
              </a:cxn>
              <a:cxn ang="0">
                <a:pos x="131" y="3201"/>
              </a:cxn>
              <a:cxn ang="0">
                <a:pos x="0" y="3633"/>
              </a:cxn>
              <a:cxn ang="0">
                <a:pos x="50" y="3703"/>
              </a:cxn>
              <a:cxn ang="0">
                <a:pos x="422" y="3352"/>
              </a:cxn>
              <a:cxn ang="0">
                <a:pos x="763" y="3220"/>
              </a:cxn>
              <a:cxn ang="0">
                <a:pos x="2911" y="428"/>
              </a:cxn>
              <a:cxn ang="0">
                <a:pos x="2589" y="96"/>
              </a:cxn>
              <a:cxn ang="0">
                <a:pos x="2293" y="0"/>
              </a:cxn>
              <a:cxn ang="0">
                <a:pos x="2293" y="0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he-IL">
              <a:cs typeface="Arial" pitchFamily="34" charset="0"/>
            </a:endParaRPr>
          </a:p>
        </p:txBody>
      </p:sp>
      <p:sp>
        <p:nvSpPr>
          <p:cNvPr id="25609" name="Freeform 9"/>
          <p:cNvSpPr>
            <a:spLocks/>
          </p:cNvSpPr>
          <p:nvPr/>
        </p:nvSpPr>
        <p:spPr bwMode="auto">
          <a:xfrm rot="-3172564">
            <a:off x="7831138" y="192088"/>
            <a:ext cx="1025525" cy="1571625"/>
          </a:xfrm>
          <a:custGeom>
            <a:avLst/>
            <a:gdLst/>
            <a:ahLst/>
            <a:cxnLst>
              <a:cxn ang="0">
                <a:pos x="0" y="2485"/>
              </a:cxn>
              <a:cxn ang="0">
                <a:pos x="432" y="2553"/>
              </a:cxn>
              <a:cxn ang="0">
                <a:pos x="736" y="2777"/>
              </a:cxn>
              <a:cxn ang="0">
                <a:pos x="2561" y="399"/>
              </a:cxn>
              <a:cxn ang="0">
                <a:pos x="2118" y="82"/>
              </a:cxn>
              <a:cxn ang="0">
                <a:pos x="1898" y="0"/>
              </a:cxn>
              <a:cxn ang="0">
                <a:pos x="0" y="2485"/>
              </a:cxn>
              <a:cxn ang="0">
                <a:pos x="0" y="248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he-IL">
              <a:cs typeface="Arial" pitchFamily="34" charset="0"/>
            </a:endParaRPr>
          </a:p>
        </p:txBody>
      </p:sp>
      <p:grpSp>
        <p:nvGrpSpPr>
          <p:cNvPr id="1034" name="Group 10"/>
          <p:cNvGrpSpPr>
            <a:grpSpLocks/>
          </p:cNvGrpSpPr>
          <p:nvPr/>
        </p:nvGrpSpPr>
        <p:grpSpPr bwMode="auto"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25611" name="Freeform 11"/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/>
              <a:ahLst/>
              <a:cxnLst>
                <a:cxn ang="0">
                  <a:pos x="1587" y="1260"/>
                </a:cxn>
                <a:cxn ang="0">
                  <a:pos x="1420" y="1106"/>
                </a:cxn>
                <a:cxn ang="0">
                  <a:pos x="1331" y="477"/>
                </a:cxn>
                <a:cxn ang="0">
                  <a:pos x="2139" y="330"/>
                </a:cxn>
                <a:cxn ang="0">
                  <a:pos x="2177" y="203"/>
                </a:cxn>
                <a:cxn ang="0">
                  <a:pos x="2099" y="100"/>
                </a:cxn>
                <a:cxn ang="0">
                  <a:pos x="1276" y="211"/>
                </a:cxn>
                <a:cxn ang="0">
                  <a:pos x="1219" y="32"/>
                </a:cxn>
                <a:cxn ang="0">
                  <a:pos x="1085" y="0"/>
                </a:cxn>
                <a:cxn ang="0">
                  <a:pos x="958" y="28"/>
                </a:cxn>
                <a:cxn ang="0">
                  <a:pos x="888" y="106"/>
                </a:cxn>
                <a:cxn ang="0">
                  <a:pos x="937" y="285"/>
                </a:cxn>
                <a:cxn ang="0">
                  <a:pos x="660" y="441"/>
                </a:cxn>
                <a:cxn ang="0">
                  <a:pos x="983" y="473"/>
                </a:cxn>
                <a:cxn ang="0">
                  <a:pos x="1112" y="889"/>
                </a:cxn>
                <a:cxn ang="0">
                  <a:pos x="141" y="469"/>
                </a:cxn>
                <a:cxn ang="0">
                  <a:pos x="46" y="509"/>
                </a:cxn>
                <a:cxn ang="0">
                  <a:pos x="0" y="636"/>
                </a:cxn>
                <a:cxn ang="0">
                  <a:pos x="55" y="779"/>
                </a:cxn>
                <a:cxn ang="0">
                  <a:pos x="1139" y="1288"/>
                </a:cxn>
                <a:cxn ang="0">
                  <a:pos x="1378" y="1256"/>
                </a:cxn>
                <a:cxn ang="0">
                  <a:pos x="1570" y="1298"/>
                </a:cxn>
                <a:cxn ang="0">
                  <a:pos x="1587" y="1260"/>
                </a:cxn>
                <a:cxn ang="0">
                  <a:pos x="1587" y="1260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he-IL">
                <a:cs typeface="Arial" pitchFamily="34" charset="0"/>
              </a:endParaRPr>
            </a:p>
          </p:txBody>
        </p:sp>
        <p:sp>
          <p:nvSpPr>
            <p:cNvPr id="25612" name="Freeform 12"/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20" y="0"/>
                </a:cxn>
                <a:cxn ang="0">
                  <a:pos x="143" y="233"/>
                </a:cxn>
                <a:cxn ang="0">
                  <a:pos x="8" y="258"/>
                </a:cxn>
                <a:cxn ang="0">
                  <a:pos x="0" y="7"/>
                </a:cxn>
                <a:cxn ang="0">
                  <a:pos x="0" y="7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he-IL">
                <a:cs typeface="Arial" pitchFamily="34" charset="0"/>
              </a:endParaRPr>
            </a:p>
          </p:txBody>
        </p:sp>
        <p:sp>
          <p:nvSpPr>
            <p:cNvPr id="25613" name="Freeform 13"/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he-IL">
                <a:cs typeface="Arial" pitchFamily="34" charset="0"/>
              </a:endParaRPr>
            </a:p>
          </p:txBody>
        </p:sp>
        <p:sp>
          <p:nvSpPr>
            <p:cNvPr id="25614" name="Freeform 14"/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he-IL">
                <a:cs typeface="Arial" pitchFamily="34" charset="0"/>
              </a:endParaRPr>
            </a:p>
          </p:txBody>
        </p:sp>
        <p:sp>
          <p:nvSpPr>
            <p:cNvPr id="25615" name="Freeform 15"/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/>
              <a:ahLst/>
              <a:cxnLst>
                <a:cxn ang="0">
                  <a:pos x="0" y="28"/>
                </a:cxn>
                <a:cxn ang="0">
                  <a:pos x="160" y="0"/>
                </a:cxn>
                <a:cxn ang="0">
                  <a:pos x="251" y="36"/>
                </a:cxn>
                <a:cxn ang="0">
                  <a:pos x="272" y="139"/>
                </a:cxn>
                <a:cxn ang="0">
                  <a:pos x="164" y="146"/>
                </a:cxn>
                <a:cxn ang="0">
                  <a:pos x="32" y="241"/>
                </a:cxn>
                <a:cxn ang="0">
                  <a:pos x="0" y="28"/>
                </a:cxn>
                <a:cxn ang="0">
                  <a:pos x="0" y="28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he-IL">
                <a:cs typeface="Arial" pitchFamily="34" charset="0"/>
              </a:endParaRPr>
            </a:p>
          </p:txBody>
        </p:sp>
        <p:sp>
          <p:nvSpPr>
            <p:cNvPr id="25616" name="Freeform 16"/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/>
              <a:ahLst/>
              <a:cxnLst>
                <a:cxn ang="0">
                  <a:pos x="152" y="4"/>
                </a:cxn>
                <a:cxn ang="0">
                  <a:pos x="152" y="224"/>
                </a:cxn>
                <a:cxn ang="0">
                  <a:pos x="0" y="8"/>
                </a:cxn>
                <a:cxn ang="0">
                  <a:pos x="72" y="0"/>
                </a:cxn>
                <a:cxn ang="0">
                  <a:pos x="152" y="4"/>
                </a:cxn>
                <a:cxn ang="0">
                  <a:pos x="152" y="4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he-IL">
                <a:cs typeface="Arial" pitchFamily="34" charset="0"/>
              </a:endParaRPr>
            </a:p>
          </p:txBody>
        </p:sp>
        <p:sp>
          <p:nvSpPr>
            <p:cNvPr id="25617" name="Freeform 17"/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/>
              <a:ahLst/>
              <a:cxnLst>
                <a:cxn ang="0">
                  <a:pos x="0" y="80"/>
                </a:cxn>
                <a:cxn ang="0">
                  <a:pos x="87" y="0"/>
                </a:cxn>
                <a:cxn ang="0">
                  <a:pos x="232" y="6"/>
                </a:cxn>
                <a:cxn ang="0">
                  <a:pos x="386" y="764"/>
                </a:cxn>
                <a:cxn ang="0">
                  <a:pos x="279" y="720"/>
                </a:cxn>
                <a:cxn ang="0">
                  <a:pos x="152" y="677"/>
                </a:cxn>
                <a:cxn ang="0">
                  <a:pos x="0" y="80"/>
                </a:cxn>
                <a:cxn ang="0">
                  <a:pos x="0" y="80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he-IL">
                <a:cs typeface="Arial" pitchFamily="34" charset="0"/>
              </a:endParaRPr>
            </a:p>
          </p:txBody>
        </p:sp>
        <p:sp>
          <p:nvSpPr>
            <p:cNvPr id="25618" name="Freeform 18"/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/>
              <a:ahLst/>
              <a:cxnLst>
                <a:cxn ang="0">
                  <a:pos x="692" y="0"/>
                </a:cxn>
                <a:cxn ang="0">
                  <a:pos x="0" y="106"/>
                </a:cxn>
                <a:cxn ang="0">
                  <a:pos x="28" y="348"/>
                </a:cxn>
                <a:cxn ang="0">
                  <a:pos x="715" y="237"/>
                </a:cxn>
                <a:cxn ang="0">
                  <a:pos x="728" y="43"/>
                </a:cxn>
                <a:cxn ang="0">
                  <a:pos x="692" y="0"/>
                </a:cxn>
                <a:cxn ang="0">
                  <a:pos x="692" y="0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he-IL">
                <a:cs typeface="Arial" pitchFamily="34" charset="0"/>
              </a:endParaRPr>
            </a:p>
          </p:txBody>
        </p:sp>
        <p:sp>
          <p:nvSpPr>
            <p:cNvPr id="25619" name="Freeform 19"/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0" y="78"/>
                </a:cxn>
                <a:cxn ang="0">
                  <a:pos x="312" y="135"/>
                </a:cxn>
                <a:cxn ang="0">
                  <a:pos x="272" y="0"/>
                </a:cxn>
                <a:cxn ang="0">
                  <a:pos x="272" y="0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he-IL">
                <a:cs typeface="Arial" pitchFamily="34" charset="0"/>
              </a:endParaRPr>
            </a:p>
          </p:txBody>
        </p:sp>
        <p:grpSp>
          <p:nvGrpSpPr>
            <p:cNvPr id="1060" name="Group 20"/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1061" name="Group 21"/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25622" name="Freeform 22"/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/>
                  <a:ahLst/>
                  <a:cxnLst>
                    <a:cxn ang="0">
                      <a:pos x="0" y="107"/>
                    </a:cxn>
                    <a:cxn ang="0">
                      <a:pos x="114" y="10"/>
                    </a:cxn>
                    <a:cxn ang="0">
                      <a:pos x="213" y="0"/>
                    </a:cxn>
                    <a:cxn ang="0">
                      <a:pos x="292" y="27"/>
                    </a:cxn>
                    <a:cxn ang="0">
                      <a:pos x="313" y="91"/>
                    </a:cxn>
                    <a:cxn ang="0">
                      <a:pos x="167" y="67"/>
                    </a:cxn>
                    <a:cxn ang="0">
                      <a:pos x="74" y="101"/>
                    </a:cxn>
                    <a:cxn ang="0">
                      <a:pos x="13" y="175"/>
                    </a:cxn>
                    <a:cxn ang="0">
                      <a:pos x="0" y="107"/>
                    </a:cxn>
                    <a:cxn ang="0">
                      <a:pos x="0" y="107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he-IL">
                    <a:cs typeface="Arial" pitchFamily="34" charset="0"/>
                  </a:endParaRPr>
                </a:p>
              </p:txBody>
            </p:sp>
            <p:sp>
              <p:nvSpPr>
                <p:cNvPr id="25623" name="Freeform 23"/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/>
                  <a:ahLst/>
                  <a:cxnLst>
                    <a:cxn ang="0">
                      <a:pos x="0" y="40"/>
                    </a:cxn>
                    <a:cxn ang="0">
                      <a:pos x="160" y="266"/>
                    </a:cxn>
                    <a:cxn ang="0">
                      <a:pos x="230" y="251"/>
                    </a:cxn>
                    <a:cxn ang="0">
                      <a:pos x="223" y="17"/>
                    </a:cxn>
                    <a:cxn ang="0">
                      <a:pos x="166" y="0"/>
                    </a:cxn>
                    <a:cxn ang="0">
                      <a:pos x="179" y="197"/>
                    </a:cxn>
                    <a:cxn ang="0">
                      <a:pos x="71" y="4"/>
                    </a:cxn>
                    <a:cxn ang="0">
                      <a:pos x="0" y="40"/>
                    </a:cxn>
                    <a:cxn ang="0">
                      <a:pos x="0" y="40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he-IL">
                    <a:cs typeface="Arial" pitchFamily="34" charset="0"/>
                  </a:endParaRPr>
                </a:p>
              </p:txBody>
            </p:sp>
            <p:sp>
              <p:nvSpPr>
                <p:cNvPr id="25624" name="Freeform 24"/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36" y="93"/>
                    </a:cxn>
                    <a:cxn ang="0">
                      <a:pos x="44" y="154"/>
                    </a:cxn>
                    <a:cxn ang="0">
                      <a:pos x="27" y="234"/>
                    </a:cxn>
                    <a:cxn ang="0">
                      <a:pos x="80" y="220"/>
                    </a:cxn>
                    <a:cxn ang="0">
                      <a:pos x="87" y="116"/>
                    </a:cxn>
                    <a:cxn ang="0">
                      <a:pos x="46" y="0"/>
                    </a:cxn>
                    <a:cxn ang="0">
                      <a:pos x="0" y="19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he-IL">
                    <a:cs typeface="Arial" pitchFamily="34" charset="0"/>
                  </a:endParaRPr>
                </a:p>
              </p:txBody>
            </p:sp>
          </p:grpSp>
          <p:sp>
            <p:nvSpPr>
              <p:cNvPr id="25625" name="Freeform 25"/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he-IL">
                  <a:cs typeface="Arial" pitchFamily="34" charset="0"/>
                </a:endParaRPr>
              </a:p>
            </p:txBody>
          </p:sp>
          <p:sp>
            <p:nvSpPr>
              <p:cNvPr id="25626" name="Freeform 26"/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he-IL">
                  <a:cs typeface="Arial" pitchFamily="34" charset="0"/>
                </a:endParaRPr>
              </a:p>
            </p:txBody>
          </p:sp>
          <p:sp>
            <p:nvSpPr>
              <p:cNvPr id="25627" name="Freeform 27"/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91" y="25"/>
                  </a:cxn>
                  <a:cxn ang="0">
                    <a:pos x="80" y="192"/>
                  </a:cxn>
                  <a:cxn ang="0">
                    <a:pos x="106" y="327"/>
                  </a:cxn>
                  <a:cxn ang="0">
                    <a:pos x="213" y="451"/>
                  </a:cxn>
                  <a:cxn ang="0">
                    <a:pos x="97" y="478"/>
                  </a:cxn>
                  <a:cxn ang="0">
                    <a:pos x="30" y="344"/>
                  </a:cxn>
                  <a:cxn ang="0">
                    <a:pos x="0" y="57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he-IL">
                  <a:cs typeface="Arial" pitchFamily="34" charset="0"/>
                </a:endParaRPr>
              </a:p>
            </p:txBody>
          </p:sp>
          <p:grpSp>
            <p:nvGrpSpPr>
              <p:cNvPr id="1065" name="Group 28"/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25629" name="Freeform 29"/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/>
                  <a:ahLst/>
                  <a:cxnLst>
                    <a:cxn ang="0">
                      <a:pos x="110" y="0"/>
                    </a:cxn>
                    <a:cxn ang="0">
                      <a:pos x="40" y="66"/>
                    </a:cxn>
                    <a:cxn ang="0">
                      <a:pos x="0" y="173"/>
                    </a:cxn>
                    <a:cxn ang="0">
                      <a:pos x="80" y="160"/>
                    </a:cxn>
                    <a:cxn ang="0">
                      <a:pos x="103" y="84"/>
                    </a:cxn>
                    <a:cxn ang="0">
                      <a:pos x="150" y="27"/>
                    </a:cxn>
                    <a:cxn ang="0">
                      <a:pos x="110" y="0"/>
                    </a:cxn>
                    <a:cxn ang="0">
                      <a:pos x="110" y="0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he-IL">
                    <a:cs typeface="Arial" pitchFamily="34" charset="0"/>
                  </a:endParaRPr>
                </a:p>
              </p:txBody>
            </p:sp>
            <p:sp>
              <p:nvSpPr>
                <p:cNvPr id="25630" name="Freeform 30"/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/>
                  <a:ahLst/>
                  <a:cxnLst>
                    <a:cxn ang="0">
                      <a:pos x="156" y="0"/>
                    </a:cxn>
                    <a:cxn ang="0">
                      <a:pos x="63" y="52"/>
                    </a:cxn>
                    <a:cxn ang="0">
                      <a:pos x="0" y="208"/>
                    </a:cxn>
                    <a:cxn ang="0">
                      <a:pos x="67" y="358"/>
                    </a:cxn>
                    <a:cxn ang="0">
                      <a:pos x="1182" y="867"/>
                    </a:cxn>
                    <a:cxn ang="0">
                      <a:pos x="1422" y="835"/>
                    </a:cxn>
                    <a:cxn ang="0">
                      <a:pos x="1616" y="880"/>
                    </a:cxn>
                    <a:cxn ang="0">
                      <a:pos x="1684" y="808"/>
                    </a:cxn>
                    <a:cxn ang="0">
                      <a:pos x="1502" y="664"/>
                    </a:cxn>
                    <a:cxn ang="0">
                      <a:pos x="1428" y="512"/>
                    </a:cxn>
                    <a:cxn ang="0">
                      <a:pos x="1369" y="527"/>
                    </a:cxn>
                    <a:cxn ang="0">
                      <a:pos x="1439" y="664"/>
                    </a:cxn>
                    <a:cxn ang="0">
                      <a:pos x="1578" y="810"/>
                    </a:cxn>
                    <a:cxn ang="0">
                      <a:pos x="1413" y="787"/>
                    </a:cxn>
                    <a:cxn ang="0">
                      <a:pos x="1219" y="814"/>
                    </a:cxn>
                    <a:cxn ang="0">
                      <a:pos x="1255" y="650"/>
                    </a:cxn>
                    <a:cxn ang="0">
                      <a:pos x="1338" y="538"/>
                    </a:cxn>
                    <a:cxn ang="0">
                      <a:pos x="1241" y="552"/>
                    </a:cxn>
                    <a:cxn ang="0">
                      <a:pos x="1165" y="658"/>
                    </a:cxn>
                    <a:cxn ang="0">
                      <a:pos x="1139" y="791"/>
                    </a:cxn>
                    <a:cxn ang="0">
                      <a:pos x="107" y="310"/>
                    </a:cxn>
                    <a:cxn ang="0">
                      <a:pos x="80" y="215"/>
                    </a:cxn>
                    <a:cxn ang="0">
                      <a:pos x="103" y="95"/>
                    </a:cxn>
                    <a:cxn ang="0">
                      <a:pos x="217" y="0"/>
                    </a:cxn>
                    <a:cxn ang="0">
                      <a:pos x="156" y="0"/>
                    </a:cxn>
                    <a:cxn ang="0">
                      <a:pos x="156" y="0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he-IL">
                    <a:cs typeface="Arial" pitchFamily="34" charset="0"/>
                  </a:endParaRPr>
                </a:p>
              </p:txBody>
            </p:sp>
            <p:sp>
              <p:nvSpPr>
                <p:cNvPr id="25631" name="Freeform 31"/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/>
                  <a:ahLst/>
                  <a:cxnLst>
                    <a:cxn ang="0">
                      <a:pos x="116" y="0"/>
                    </a:cxn>
                    <a:cxn ang="0">
                      <a:pos x="19" y="106"/>
                    </a:cxn>
                    <a:cxn ang="0">
                      <a:pos x="0" y="230"/>
                    </a:cxn>
                    <a:cxn ang="0">
                      <a:pos x="33" y="314"/>
                    </a:cxn>
                    <a:cxn ang="0">
                      <a:pos x="94" y="335"/>
                    </a:cxn>
                    <a:cxn ang="0">
                      <a:pos x="76" y="154"/>
                    </a:cxn>
                    <a:cxn ang="0">
                      <a:pos x="160" y="17"/>
                    </a:cxn>
                    <a:cxn ang="0">
                      <a:pos x="116" y="0"/>
                    </a:cxn>
                    <a:cxn ang="0">
                      <a:pos x="116" y="0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he-IL">
                    <a:cs typeface="Arial" pitchFamily="34" charset="0"/>
                  </a:endParaRPr>
                </a:p>
              </p:txBody>
            </p:sp>
            <p:sp>
              <p:nvSpPr>
                <p:cNvPr id="25632" name="Freeform 32"/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/>
                  <a:ahLst/>
                  <a:cxnLst>
                    <a:cxn ang="0">
                      <a:pos x="218" y="896"/>
                    </a:cxn>
                    <a:cxn ang="0">
                      <a:pos x="0" y="124"/>
                    </a:cxn>
                    <a:cxn ang="0">
                      <a:pos x="81" y="38"/>
                    </a:cxn>
                    <a:cxn ang="0">
                      <a:pos x="258" y="0"/>
                    </a:cxn>
                    <a:cxn ang="0">
                      <a:pos x="399" y="57"/>
                    </a:cxn>
                    <a:cxn ang="0">
                      <a:pos x="642" y="1188"/>
                    </a:cxn>
                    <a:cxn ang="0">
                      <a:pos x="555" y="1091"/>
                    </a:cxn>
                    <a:cxn ang="0">
                      <a:pos x="355" y="97"/>
                    </a:cxn>
                    <a:cxn ang="0">
                      <a:pos x="226" y="61"/>
                    </a:cxn>
                    <a:cxn ang="0">
                      <a:pos x="119" y="74"/>
                    </a:cxn>
                    <a:cxn ang="0">
                      <a:pos x="76" y="141"/>
                    </a:cxn>
                    <a:cxn ang="0">
                      <a:pos x="306" y="924"/>
                    </a:cxn>
                    <a:cxn ang="0">
                      <a:pos x="218" y="896"/>
                    </a:cxn>
                    <a:cxn ang="0">
                      <a:pos x="218" y="896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he-IL">
                    <a:cs typeface="Arial" pitchFamily="34" charset="0"/>
                  </a:endParaRPr>
                </a:p>
              </p:txBody>
            </p:sp>
            <p:sp>
              <p:nvSpPr>
                <p:cNvPr id="25633" name="Freeform 33"/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76" y="194"/>
                    </a:cxn>
                    <a:cxn ang="0">
                      <a:pos x="113" y="318"/>
                    </a:cxn>
                    <a:cxn ang="0">
                      <a:pos x="116" y="504"/>
                    </a:cxn>
                    <a:cxn ang="0">
                      <a:pos x="192" y="504"/>
                    </a:cxn>
                    <a:cxn ang="0">
                      <a:pos x="187" y="360"/>
                    </a:cxn>
                    <a:cxn ang="0">
                      <a:pos x="162" y="208"/>
                    </a:cxn>
                    <a:cxn ang="0">
                      <a:pos x="99" y="59"/>
                    </a:cxn>
                    <a:cxn ang="0">
                      <a:pos x="63" y="0"/>
                    </a:cxn>
                    <a:cxn ang="0">
                      <a:pos x="0" y="27"/>
                    </a:cxn>
                    <a:cxn ang="0">
                      <a:pos x="0" y="27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he-IL">
                    <a:cs typeface="Arial" pitchFamily="34" charset="0"/>
                  </a:endParaRPr>
                </a:p>
              </p:txBody>
            </p:sp>
            <p:sp>
              <p:nvSpPr>
                <p:cNvPr id="25634" name="Freeform 34"/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/>
                  <a:ahLst/>
                  <a:cxnLst>
                    <a:cxn ang="0">
                      <a:pos x="297" y="0"/>
                    </a:cxn>
                    <a:cxn ang="0">
                      <a:pos x="257" y="17"/>
                    </a:cxn>
                    <a:cxn ang="0">
                      <a:pos x="253" y="66"/>
                    </a:cxn>
                    <a:cxn ang="0">
                      <a:pos x="0" y="169"/>
                    </a:cxn>
                    <a:cxn ang="0">
                      <a:pos x="0" y="222"/>
                    </a:cxn>
                    <a:cxn ang="0">
                      <a:pos x="284" y="226"/>
                    </a:cxn>
                    <a:cxn ang="0">
                      <a:pos x="320" y="269"/>
                    </a:cxn>
                    <a:cxn ang="0">
                      <a:pos x="390" y="266"/>
                    </a:cxn>
                    <a:cxn ang="0">
                      <a:pos x="383" y="190"/>
                    </a:cxn>
                    <a:cxn ang="0">
                      <a:pos x="116" y="176"/>
                    </a:cxn>
                    <a:cxn ang="0">
                      <a:pos x="333" y="89"/>
                    </a:cxn>
                    <a:cxn ang="0">
                      <a:pos x="297" y="0"/>
                    </a:cxn>
                    <a:cxn ang="0">
                      <a:pos x="297" y="0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he-IL">
                    <a:cs typeface="Arial" pitchFamily="34" charset="0"/>
                  </a:endParaRPr>
                </a:p>
              </p:txBody>
            </p:sp>
            <p:sp>
              <p:nvSpPr>
                <p:cNvPr id="25635" name="Freeform 35"/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/>
                  <a:ahLst/>
                  <a:cxnLst>
                    <a:cxn ang="0">
                      <a:pos x="0" y="131"/>
                    </a:cxn>
                    <a:cxn ang="0">
                      <a:pos x="863" y="0"/>
                    </a:cxn>
                    <a:cxn ang="0">
                      <a:pos x="926" y="78"/>
                    </a:cxn>
                    <a:cxn ang="0">
                      <a:pos x="941" y="181"/>
                    </a:cxn>
                    <a:cxn ang="0">
                      <a:pos x="903" y="282"/>
                    </a:cxn>
                    <a:cxn ang="0">
                      <a:pos x="57" y="424"/>
                    </a:cxn>
                    <a:cxn ang="0">
                      <a:pos x="53" y="384"/>
                    </a:cxn>
                    <a:cxn ang="0">
                      <a:pos x="863" y="242"/>
                    </a:cxn>
                    <a:cxn ang="0">
                      <a:pos x="893" y="145"/>
                    </a:cxn>
                    <a:cxn ang="0">
                      <a:pos x="840" y="57"/>
                    </a:cxn>
                    <a:cxn ang="0">
                      <a:pos x="0" y="185"/>
                    </a:cxn>
                    <a:cxn ang="0">
                      <a:pos x="0" y="131"/>
                    </a:cxn>
                    <a:cxn ang="0">
                      <a:pos x="0" y="131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he-IL">
                    <a:cs typeface="Arial" pitchFamily="34" charset="0"/>
                  </a:endParaRPr>
                </a:p>
              </p:txBody>
            </p:sp>
            <p:sp>
              <p:nvSpPr>
                <p:cNvPr id="25636" name="Freeform 36"/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/>
                  <a:ahLst/>
                  <a:cxnLst>
                    <a:cxn ang="0">
                      <a:pos x="0" y="126"/>
                    </a:cxn>
                    <a:cxn ang="0">
                      <a:pos x="66" y="173"/>
                    </a:cxn>
                    <a:cxn ang="0">
                      <a:pos x="222" y="166"/>
                    </a:cxn>
                    <a:cxn ang="0">
                      <a:pos x="418" y="116"/>
                    </a:cxn>
                    <a:cxn ang="0">
                      <a:pos x="488" y="42"/>
                    </a:cxn>
                    <a:cxn ang="0">
                      <a:pos x="443" y="2"/>
                    </a:cxn>
                    <a:cxn ang="0">
                      <a:pos x="253" y="0"/>
                    </a:cxn>
                    <a:cxn ang="0">
                      <a:pos x="110" y="12"/>
                    </a:cxn>
                    <a:cxn ang="0">
                      <a:pos x="15" y="76"/>
                    </a:cxn>
                    <a:cxn ang="0">
                      <a:pos x="112" y="95"/>
                    </a:cxn>
                    <a:cxn ang="0">
                      <a:pos x="275" y="53"/>
                    </a:cxn>
                    <a:cxn ang="0">
                      <a:pos x="416" y="53"/>
                    </a:cxn>
                    <a:cxn ang="0">
                      <a:pos x="268" y="110"/>
                    </a:cxn>
                    <a:cxn ang="0">
                      <a:pos x="142" y="126"/>
                    </a:cxn>
                    <a:cxn ang="0">
                      <a:pos x="0" y="126"/>
                    </a:cxn>
                    <a:cxn ang="0">
                      <a:pos x="0" y="126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he-IL">
                    <a:cs typeface="Arial" pitchFamily="34" charset="0"/>
                  </a:endParaRPr>
                </a:p>
              </p:txBody>
            </p:sp>
          </p:grpSp>
        </p:grpSp>
      </p:grpSp>
      <p:grpSp>
        <p:nvGrpSpPr>
          <p:cNvPr id="1035" name="Group 37"/>
          <p:cNvGrpSpPr>
            <a:grpSpLocks/>
          </p:cNvGrpSpPr>
          <p:nvPr/>
        </p:nvGrpSpPr>
        <p:grpSpPr bwMode="auto">
          <a:xfrm>
            <a:off x="8680450" y="2116138"/>
            <a:ext cx="385763" cy="4308475"/>
            <a:chOff x="5468" y="1333"/>
            <a:chExt cx="243" cy="2714"/>
          </a:xfrm>
        </p:grpSpPr>
        <p:sp>
          <p:nvSpPr>
            <p:cNvPr id="25638" name="Freeform 38"/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he-IL">
                <a:cs typeface="Arial" pitchFamily="34" charset="0"/>
              </a:endParaRPr>
            </a:p>
          </p:txBody>
        </p:sp>
        <p:sp>
          <p:nvSpPr>
            <p:cNvPr id="25639" name="Freeform 39"/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he-IL">
                <a:cs typeface="Arial" pitchFamily="34" charset="0"/>
              </a:endParaRPr>
            </a:p>
          </p:txBody>
        </p:sp>
      </p:grpSp>
      <p:grpSp>
        <p:nvGrpSpPr>
          <p:cNvPr id="1036" name="Group 40"/>
          <p:cNvGrpSpPr>
            <a:grpSpLocks/>
          </p:cNvGrpSpPr>
          <p:nvPr/>
        </p:nvGrpSpPr>
        <p:grpSpPr bwMode="auto"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1037" name="Group 41"/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25642" name="Freeform 42"/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/>
                <a:ahLst/>
                <a:cxnLst>
                  <a:cxn ang="0">
                    <a:pos x="123" y="9"/>
                  </a:cxn>
                  <a:cxn ang="0">
                    <a:pos x="131" y="342"/>
                  </a:cxn>
                  <a:cxn ang="0">
                    <a:pos x="0" y="806"/>
                  </a:cxn>
                  <a:cxn ang="0">
                    <a:pos x="79" y="789"/>
                  </a:cxn>
                  <a:cxn ang="0">
                    <a:pos x="218" y="376"/>
                  </a:cxn>
                  <a:cxn ang="0">
                    <a:pos x="245" y="0"/>
                  </a:cxn>
                  <a:cxn ang="0">
                    <a:pos x="123" y="9"/>
                  </a:cxn>
                  <a:cxn ang="0">
                    <a:pos x="123" y="9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he-IL">
                  <a:cs typeface="Arial" pitchFamily="34" charset="0"/>
                </a:endParaRPr>
              </a:p>
            </p:txBody>
          </p:sp>
          <p:grpSp>
            <p:nvGrpSpPr>
              <p:cNvPr id="1040" name="Group 43"/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25644" name="Freeform 44"/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98" y="184"/>
                    </a:cxn>
                    <a:cxn ang="0">
                      <a:pos x="500" y="349"/>
                    </a:cxn>
                    <a:cxn ang="0">
                      <a:pos x="604" y="140"/>
                    </a:cxn>
                    <a:cxn ang="0">
                      <a:pos x="359" y="9"/>
                    </a:cxn>
                    <a:cxn ang="0">
                      <a:pos x="464" y="184"/>
                    </a:cxn>
                    <a:cxn ang="0">
                      <a:pos x="131" y="17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he-IL">
                    <a:cs typeface="Arial" pitchFamily="34" charset="0"/>
                  </a:endParaRPr>
                </a:p>
              </p:txBody>
            </p:sp>
            <p:sp>
              <p:nvSpPr>
                <p:cNvPr id="25645" name="Freeform 45"/>
                <p:cNvSpPr>
                  <a:spLocks/>
                </p:cNvSpPr>
                <p:nvPr userDrawn="1"/>
              </p:nvSpPr>
              <p:spPr bwMode="auto">
                <a:xfrm rot="-3172564">
                  <a:off x="5051" y="329"/>
                  <a:ext cx="269" cy="438"/>
                </a:xfrm>
                <a:custGeom>
                  <a:avLst/>
                  <a:gdLst/>
                  <a:ahLst/>
                  <a:cxnLst>
                    <a:cxn ang="0">
                      <a:pos x="741" y="129"/>
                    </a:cxn>
                    <a:cxn ang="0">
                      <a:pos x="485" y="352"/>
                    </a:cxn>
                    <a:cxn ang="0">
                      <a:pos x="163" y="762"/>
                    </a:cxn>
                    <a:cxn ang="0">
                      <a:pos x="0" y="1101"/>
                    </a:cxn>
                    <a:cxn ang="0">
                      <a:pos x="59" y="1230"/>
                    </a:cxn>
                    <a:cxn ang="0">
                      <a:pos x="262" y="1201"/>
                    </a:cxn>
                    <a:cxn ang="0">
                      <a:pos x="578" y="914"/>
                    </a:cxn>
                    <a:cxn ang="0">
                      <a:pos x="876" y="534"/>
                    </a:cxn>
                    <a:cxn ang="0">
                      <a:pos x="1034" y="270"/>
                    </a:cxn>
                    <a:cxn ang="0">
                      <a:pos x="1064" y="84"/>
                    </a:cxn>
                    <a:cxn ang="0">
                      <a:pos x="977" y="0"/>
                    </a:cxn>
                    <a:cxn ang="0">
                      <a:pos x="836" y="65"/>
                    </a:cxn>
                    <a:cxn ang="0">
                      <a:pos x="969" y="107"/>
                    </a:cxn>
                    <a:cxn ang="0">
                      <a:pos x="876" y="352"/>
                    </a:cxn>
                    <a:cxn ang="0">
                      <a:pos x="690" y="656"/>
                    </a:cxn>
                    <a:cxn ang="0">
                      <a:pos x="350" y="1008"/>
                    </a:cxn>
                    <a:cxn ang="0">
                      <a:pos x="116" y="1114"/>
                    </a:cxn>
                    <a:cxn ang="0">
                      <a:pos x="135" y="943"/>
                    </a:cxn>
                    <a:cxn ang="0">
                      <a:pos x="437" y="504"/>
                    </a:cxn>
                    <a:cxn ang="0">
                      <a:pos x="831" y="118"/>
                    </a:cxn>
                    <a:cxn ang="0">
                      <a:pos x="741" y="129"/>
                    </a:cxn>
                    <a:cxn ang="0">
                      <a:pos x="741" y="129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he-IL">
                    <a:cs typeface="Arial" pitchFamily="34" charset="0"/>
                  </a:endParaRPr>
                </a:p>
              </p:txBody>
            </p:sp>
            <p:sp>
              <p:nvSpPr>
                <p:cNvPr id="25646" name="Freeform 46"/>
                <p:cNvSpPr>
                  <a:spLocks/>
                </p:cNvSpPr>
                <p:nvPr userDrawn="1"/>
              </p:nvSpPr>
              <p:spPr bwMode="auto">
                <a:xfrm rot="-3172564">
                  <a:off x="4861" y="179"/>
                  <a:ext cx="505" cy="898"/>
                </a:xfrm>
                <a:custGeom>
                  <a:avLst/>
                  <a:gdLst/>
                  <a:ahLst/>
                  <a:cxnLst>
                    <a:cxn ang="0">
                      <a:pos x="1941" y="0"/>
                    </a:cxn>
                    <a:cxn ang="0">
                      <a:pos x="0" y="2521"/>
                    </a:cxn>
                    <a:cxn ang="0">
                      <a:pos x="192" y="2450"/>
                    </a:cxn>
                    <a:cxn ang="0">
                      <a:pos x="2002" y="61"/>
                    </a:cxn>
                    <a:cxn ang="0">
                      <a:pos x="1941" y="0"/>
                    </a:cxn>
                    <a:cxn ang="0">
                      <a:pos x="1941" y="0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he-IL">
                    <a:cs typeface="Arial" pitchFamily="34" charset="0"/>
                  </a:endParaRPr>
                </a:p>
              </p:txBody>
            </p:sp>
            <p:sp>
              <p:nvSpPr>
                <p:cNvPr id="25647" name="Freeform 47"/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/>
                  <a:ahLst/>
                  <a:cxnLst>
                    <a:cxn ang="0">
                      <a:pos x="95" y="2844"/>
                    </a:cxn>
                    <a:cxn ang="0">
                      <a:pos x="394" y="2834"/>
                    </a:cxn>
                    <a:cxn ang="0">
                      <a:pos x="821" y="3009"/>
                    </a:cxn>
                    <a:cxn ang="0">
                      <a:pos x="681" y="2817"/>
                    </a:cxn>
                    <a:cxn ang="0">
                      <a:pos x="367" y="2703"/>
                    </a:cxn>
                    <a:cxn ang="0">
                      <a:pos x="637" y="2720"/>
                    </a:cxn>
                    <a:cxn ang="0">
                      <a:pos x="979" y="2870"/>
                    </a:cxn>
                    <a:cxn ang="0">
                      <a:pos x="2859" y="420"/>
                    </a:cxn>
                    <a:cxn ang="0">
                      <a:pos x="2578" y="148"/>
                    </a:cxn>
                    <a:cxn ang="0">
                      <a:pos x="2308" y="0"/>
                    </a:cxn>
                    <a:cxn ang="0">
                      <a:pos x="2692" y="78"/>
                    </a:cxn>
                    <a:cxn ang="0">
                      <a:pos x="3007" y="428"/>
                    </a:cxn>
                    <a:cxn ang="0">
                      <a:pos x="831" y="3273"/>
                    </a:cxn>
                    <a:cxn ang="0">
                      <a:pos x="481" y="3412"/>
                    </a:cxn>
                    <a:cxn ang="0">
                      <a:pos x="105" y="3771"/>
                    </a:cxn>
                    <a:cxn ang="0">
                      <a:pos x="0" y="3667"/>
                    </a:cxn>
                    <a:cxn ang="0">
                      <a:pos x="131" y="3631"/>
                    </a:cxn>
                    <a:cxn ang="0">
                      <a:pos x="376" y="3385"/>
                    </a:cxn>
                    <a:cxn ang="0">
                      <a:pos x="165" y="3273"/>
                    </a:cxn>
                    <a:cxn ang="0">
                      <a:pos x="165" y="3176"/>
                    </a:cxn>
                    <a:cxn ang="0">
                      <a:pos x="411" y="3298"/>
                    </a:cxn>
                    <a:cxn ang="0">
                      <a:pos x="411" y="3186"/>
                    </a:cxn>
                    <a:cxn ang="0">
                      <a:pos x="603" y="3220"/>
                    </a:cxn>
                    <a:cxn ang="0">
                      <a:pos x="428" y="3079"/>
                    </a:cxn>
                    <a:cxn ang="0">
                      <a:pos x="629" y="3062"/>
                    </a:cxn>
                    <a:cxn ang="0">
                      <a:pos x="95" y="2844"/>
                    </a:cxn>
                    <a:cxn ang="0">
                      <a:pos x="95" y="2844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he-IL">
                    <a:cs typeface="Arial" pitchFamily="34" charset="0"/>
                  </a:endParaRPr>
                </a:p>
              </p:txBody>
            </p:sp>
            <p:sp>
              <p:nvSpPr>
                <p:cNvPr id="25648" name="Freeform 48"/>
                <p:cNvSpPr>
                  <a:spLocks/>
                </p:cNvSpPr>
                <p:nvPr userDrawn="1"/>
              </p:nvSpPr>
              <p:spPr bwMode="auto">
                <a:xfrm rot="-3172564">
                  <a:off x="5300" y="894"/>
                  <a:ext cx="169" cy="122"/>
                </a:xfrm>
                <a:custGeom>
                  <a:avLst/>
                  <a:gdLst/>
                  <a:ahLst/>
                  <a:cxnLst>
                    <a:cxn ang="0">
                      <a:pos x="0" y="80"/>
                    </a:cxn>
                    <a:cxn ang="0">
                      <a:pos x="255" y="106"/>
                    </a:cxn>
                    <a:cxn ang="0">
                      <a:pos x="639" y="342"/>
                    </a:cxn>
                    <a:cxn ang="0">
                      <a:pos x="673" y="289"/>
                    </a:cxn>
                    <a:cxn ang="0">
                      <a:pos x="447" y="114"/>
                    </a:cxn>
                    <a:cxn ang="0">
                      <a:pos x="26" y="0"/>
                    </a:cxn>
                    <a:cxn ang="0">
                      <a:pos x="0" y="80"/>
                    </a:cxn>
                    <a:cxn ang="0">
                      <a:pos x="0" y="80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he-IL">
                    <a:cs typeface="Arial" pitchFamily="34" charset="0"/>
                  </a:endParaRPr>
                </a:p>
              </p:txBody>
            </p:sp>
            <p:sp>
              <p:nvSpPr>
                <p:cNvPr id="25649" name="Freeform 49"/>
                <p:cNvSpPr>
                  <a:spLocks/>
                </p:cNvSpPr>
                <p:nvPr userDrawn="1"/>
              </p:nvSpPr>
              <p:spPr bwMode="auto">
                <a:xfrm rot="-3172564">
                  <a:off x="5253" y="803"/>
                  <a:ext cx="181" cy="144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40" y="148"/>
                    </a:cxn>
                    <a:cxn ang="0">
                      <a:pos x="638" y="403"/>
                    </a:cxn>
                    <a:cxn ang="0">
                      <a:pos x="716" y="296"/>
                    </a:cxn>
                    <a:cxn ang="0">
                      <a:pos x="420" y="114"/>
                    </a:cxn>
                    <a:cxn ang="0">
                      <a:pos x="70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he-IL">
                    <a:cs typeface="Arial" pitchFamily="34" charset="0"/>
                  </a:endParaRPr>
                </a:p>
              </p:txBody>
            </p:sp>
            <p:sp>
              <p:nvSpPr>
                <p:cNvPr id="25650" name="Freeform 50"/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16" y="139"/>
                    </a:cxn>
                    <a:cxn ang="0">
                      <a:pos x="649" y="411"/>
                    </a:cxn>
                    <a:cxn ang="0">
                      <a:pos x="717" y="314"/>
                    </a:cxn>
                    <a:cxn ang="0">
                      <a:pos x="394" y="87"/>
                    </a:cxn>
                    <a:cxn ang="0">
                      <a:pos x="54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he-IL">
                    <a:cs typeface="Arial" pitchFamily="34" charset="0"/>
                  </a:endParaRPr>
                </a:p>
              </p:txBody>
            </p:sp>
            <p:sp>
              <p:nvSpPr>
                <p:cNvPr id="25651" name="Freeform 51"/>
                <p:cNvSpPr>
                  <a:spLocks/>
                </p:cNvSpPr>
                <p:nvPr userDrawn="1"/>
              </p:nvSpPr>
              <p:spPr bwMode="auto">
                <a:xfrm rot="-3172564">
                  <a:off x="4950" y="139"/>
                  <a:ext cx="179" cy="138"/>
                </a:xfrm>
                <a:custGeom>
                  <a:avLst/>
                  <a:gdLst/>
                  <a:ahLst/>
                  <a:cxnLst>
                    <a:cxn ang="0">
                      <a:pos x="0" y="88"/>
                    </a:cxn>
                    <a:cxn ang="0">
                      <a:pos x="272" y="131"/>
                    </a:cxn>
                    <a:cxn ang="0">
                      <a:pos x="665" y="386"/>
                    </a:cxn>
                    <a:cxn ang="0">
                      <a:pos x="709" y="308"/>
                    </a:cxn>
                    <a:cxn ang="0">
                      <a:pos x="306" y="53"/>
                    </a:cxn>
                    <a:cxn ang="0">
                      <a:pos x="43" y="0"/>
                    </a:cxn>
                    <a:cxn ang="0">
                      <a:pos x="0" y="88"/>
                    </a:cxn>
                    <a:cxn ang="0">
                      <a:pos x="0" y="88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he-IL">
                    <a:cs typeface="Arial" pitchFamily="34" charset="0"/>
                  </a:endParaRPr>
                </a:p>
              </p:txBody>
            </p:sp>
          </p:grpSp>
        </p:grpSp>
        <p:sp>
          <p:nvSpPr>
            <p:cNvPr id="25652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he-IL">
                <a:cs typeface="Arial" pitchFamily="34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slide" Target="slide4.xml"/><Relationship Id="rId4" Type="http://schemas.openxmlformats.org/officeDocument/2006/relationships/slide" Target="slide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WordArt 5"/>
          <p:cNvSpPr>
            <a:spLocks noChangeArrowheads="1" noChangeShapeType="1" noTextEdit="1"/>
          </p:cNvSpPr>
          <p:nvPr/>
        </p:nvSpPr>
        <p:spPr bwMode="auto">
          <a:xfrm>
            <a:off x="2895600" y="533400"/>
            <a:ext cx="3267075" cy="7905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1"/>
            <a:r>
              <a:rPr lang="ar-SA" sz="44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قواعد قابلية القسمة</a:t>
            </a:r>
            <a:endParaRPr lang="he-IL" sz="4400" kern="1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Arial"/>
              <a:cs typeface="Arial"/>
            </a:endParaRPr>
          </a:p>
        </p:txBody>
      </p:sp>
      <p:sp>
        <p:nvSpPr>
          <p:cNvPr id="2054" name="AutoShape 6"/>
          <p:cNvSpPr>
            <a:spLocks noChangeArrowheads="1"/>
          </p:cNvSpPr>
          <p:nvPr/>
        </p:nvSpPr>
        <p:spPr bwMode="auto">
          <a:xfrm>
            <a:off x="2209800" y="1905000"/>
            <a:ext cx="4267200" cy="1143000"/>
          </a:xfrm>
          <a:prstGeom prst="doubleWave">
            <a:avLst>
              <a:gd name="adj1" fmla="val 6500"/>
              <a:gd name="adj2" fmla="val 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ar-SA" sz="4400" b="1">
                <a:solidFill>
                  <a:schemeClr val="accent2"/>
                </a:solidFill>
                <a:latin typeface="Arial" charset="0"/>
                <a:hlinkClick r:id="rId3" action="ppaction://hlinksldjump"/>
              </a:rPr>
              <a:t>قابلية القسمة على (2)</a:t>
            </a:r>
            <a:endParaRPr lang="en-US" sz="4400" b="1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2056" name="AutoShape 8"/>
          <p:cNvSpPr>
            <a:spLocks noChangeArrowheads="1"/>
          </p:cNvSpPr>
          <p:nvPr/>
        </p:nvSpPr>
        <p:spPr bwMode="auto">
          <a:xfrm>
            <a:off x="2209800" y="3581400"/>
            <a:ext cx="4343400" cy="1219200"/>
          </a:xfrm>
          <a:prstGeom prst="doubleWave">
            <a:avLst>
              <a:gd name="adj1" fmla="val 6500"/>
              <a:gd name="adj2" fmla="val 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ar-SA" sz="4400" b="1">
                <a:solidFill>
                  <a:schemeClr val="accent2"/>
                </a:solidFill>
                <a:latin typeface="Arial" charset="0"/>
                <a:hlinkClick r:id="rId4" action="ppaction://hlinksldjump"/>
              </a:rPr>
              <a:t>قابلية القسمة على (5)</a:t>
            </a:r>
            <a:endParaRPr lang="en-US" sz="4400" b="1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2057" name="AutoShape 9"/>
          <p:cNvSpPr>
            <a:spLocks noChangeArrowheads="1"/>
          </p:cNvSpPr>
          <p:nvPr/>
        </p:nvSpPr>
        <p:spPr bwMode="auto">
          <a:xfrm>
            <a:off x="2133600" y="5257800"/>
            <a:ext cx="4419600" cy="1066800"/>
          </a:xfrm>
          <a:prstGeom prst="doubleWave">
            <a:avLst>
              <a:gd name="adj1" fmla="val 6500"/>
              <a:gd name="adj2" fmla="val 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ar-SA" sz="4400" b="1">
                <a:solidFill>
                  <a:schemeClr val="accent2"/>
                </a:solidFill>
                <a:latin typeface="Arial" charset="0"/>
                <a:hlinkClick r:id="rId5" action="ppaction://hlinksldjump"/>
              </a:rPr>
              <a:t>قابلية القسمة على (10)</a:t>
            </a:r>
            <a:endParaRPr lang="en-US" sz="4400" b="1">
              <a:solidFill>
                <a:schemeClr val="accent2"/>
              </a:solidFill>
              <a:latin typeface="Arial" charset="0"/>
            </a:endParaRPr>
          </a:p>
        </p:txBody>
      </p:sp>
    </p:spTree>
  </p:cSld>
  <p:clrMapOvr>
    <a:masterClrMapping/>
  </p:clrMapOvr>
  <p:transition spd="med">
    <p:wedg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 animBg="1"/>
      <p:bldP spid="2056" grpId="0" animBg="1"/>
      <p:bldP spid="205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WordArt 5"/>
          <p:cNvSpPr>
            <a:spLocks noChangeArrowheads="1" noChangeShapeType="1" noTextEdit="1"/>
          </p:cNvSpPr>
          <p:nvPr/>
        </p:nvSpPr>
        <p:spPr bwMode="auto">
          <a:xfrm>
            <a:off x="2971800" y="457200"/>
            <a:ext cx="3962400" cy="704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1"/>
            <a:r>
              <a:rPr lang="ar-SA" sz="40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folHlink"/>
                </a:solidFill>
                <a:latin typeface="Arial"/>
                <a:cs typeface="Arial"/>
              </a:rPr>
              <a:t>قابلية القسمة على 2</a:t>
            </a:r>
            <a:endParaRPr lang="he-IL" sz="40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folHlink"/>
              </a:solidFill>
              <a:latin typeface="Arial"/>
              <a:cs typeface="Arial"/>
            </a:endParaRPr>
          </a:p>
        </p:txBody>
      </p:sp>
      <p:sp>
        <p:nvSpPr>
          <p:cNvPr id="4099" name="Text Box 7"/>
          <p:cNvSpPr txBox="1">
            <a:spLocks noChangeArrowheads="1"/>
          </p:cNvSpPr>
          <p:nvPr/>
        </p:nvSpPr>
        <p:spPr bwMode="auto">
          <a:xfrm>
            <a:off x="1752600" y="1828800"/>
            <a:ext cx="5943600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ar-SA" sz="4400" b="1"/>
          </a:p>
          <a:p>
            <a:pPr>
              <a:spcBef>
                <a:spcPct val="50000"/>
              </a:spcBef>
            </a:pPr>
            <a:endParaRPr lang="ar-SA" sz="4400" b="1"/>
          </a:p>
          <a:p>
            <a:pPr>
              <a:spcBef>
                <a:spcPct val="50000"/>
              </a:spcBef>
            </a:pPr>
            <a:endParaRPr lang="en-US" sz="4400" b="1"/>
          </a:p>
        </p:txBody>
      </p:sp>
      <p:sp>
        <p:nvSpPr>
          <p:cNvPr id="3081" name="AutoShape 9"/>
          <p:cNvSpPr>
            <a:spLocks noChangeArrowheads="1"/>
          </p:cNvSpPr>
          <p:nvPr/>
        </p:nvSpPr>
        <p:spPr bwMode="auto">
          <a:xfrm>
            <a:off x="1524000" y="1752600"/>
            <a:ext cx="5943600" cy="2133600"/>
          </a:xfrm>
          <a:prstGeom prst="wedgeRoundRectCallout">
            <a:avLst>
              <a:gd name="adj1" fmla="val -37097"/>
              <a:gd name="adj2" fmla="val 57144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ar-SA" sz="4000"/>
              <a:t>يقبل العدد القسمة على (2) اذا </a:t>
            </a:r>
          </a:p>
          <a:p>
            <a:pPr algn="ctr"/>
            <a:endParaRPr lang="ar-SA" sz="4000"/>
          </a:p>
          <a:p>
            <a:pPr algn="ctr"/>
            <a:r>
              <a:rPr lang="ar-SA" sz="4000"/>
              <a:t>كان احاده واحدة من الارقام</a:t>
            </a:r>
            <a:r>
              <a:rPr lang="ar-SA"/>
              <a:t> </a:t>
            </a:r>
            <a:r>
              <a:rPr lang="ar-SA" sz="4000"/>
              <a:t>التالية </a:t>
            </a:r>
            <a:endParaRPr lang="en-US" sz="4000" b="1" u="sng"/>
          </a:p>
        </p:txBody>
      </p:sp>
      <p:sp>
        <p:nvSpPr>
          <p:cNvPr id="3082" name="Oval 10"/>
          <p:cNvSpPr>
            <a:spLocks noChangeArrowheads="1"/>
          </p:cNvSpPr>
          <p:nvPr/>
        </p:nvSpPr>
        <p:spPr bwMode="auto">
          <a:xfrm>
            <a:off x="5867400" y="4419600"/>
            <a:ext cx="1143000" cy="762000"/>
          </a:xfrm>
          <a:prstGeom prst="ellipse">
            <a:avLst/>
          </a:prstGeom>
          <a:solidFill>
            <a:srgbClr val="00B0F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ar-SA" sz="4000"/>
              <a:t>2</a:t>
            </a:r>
            <a:endParaRPr lang="en-US" sz="4000"/>
          </a:p>
        </p:txBody>
      </p:sp>
      <p:sp>
        <p:nvSpPr>
          <p:cNvPr id="3083" name="Oval 11"/>
          <p:cNvSpPr>
            <a:spLocks noChangeArrowheads="1"/>
          </p:cNvSpPr>
          <p:nvPr/>
        </p:nvSpPr>
        <p:spPr bwMode="auto">
          <a:xfrm>
            <a:off x="4648200" y="5029200"/>
            <a:ext cx="1143000" cy="762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ar-SA" sz="4000"/>
              <a:t>4</a:t>
            </a:r>
            <a:endParaRPr lang="en-US" sz="4000"/>
          </a:p>
        </p:txBody>
      </p:sp>
      <p:sp>
        <p:nvSpPr>
          <p:cNvPr id="3084" name="Oval 12"/>
          <p:cNvSpPr>
            <a:spLocks noChangeArrowheads="1"/>
          </p:cNvSpPr>
          <p:nvPr/>
        </p:nvSpPr>
        <p:spPr bwMode="auto">
          <a:xfrm>
            <a:off x="3200400" y="4419600"/>
            <a:ext cx="1143000" cy="762000"/>
          </a:xfrm>
          <a:prstGeom prst="ellipse">
            <a:avLst/>
          </a:prstGeom>
          <a:solidFill>
            <a:srgbClr val="FF00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ar-SA" sz="4000"/>
              <a:t>6</a:t>
            </a:r>
            <a:endParaRPr lang="en-US" sz="4000"/>
          </a:p>
        </p:txBody>
      </p:sp>
      <p:sp>
        <p:nvSpPr>
          <p:cNvPr id="3085" name="Oval 13"/>
          <p:cNvSpPr>
            <a:spLocks noChangeArrowheads="1"/>
          </p:cNvSpPr>
          <p:nvPr/>
        </p:nvSpPr>
        <p:spPr bwMode="auto">
          <a:xfrm>
            <a:off x="1905000" y="5029200"/>
            <a:ext cx="1143000" cy="762000"/>
          </a:xfrm>
          <a:prstGeom prst="ellipse">
            <a:avLst/>
          </a:prstGeom>
          <a:solidFill>
            <a:srgbClr val="7030A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ar-SA" sz="4000"/>
              <a:t>8</a:t>
            </a:r>
            <a:endParaRPr lang="en-US" sz="4000"/>
          </a:p>
        </p:txBody>
      </p:sp>
      <p:sp>
        <p:nvSpPr>
          <p:cNvPr id="3086" name="Oval 14"/>
          <p:cNvSpPr>
            <a:spLocks noChangeArrowheads="1"/>
          </p:cNvSpPr>
          <p:nvPr/>
        </p:nvSpPr>
        <p:spPr bwMode="auto">
          <a:xfrm>
            <a:off x="7162800" y="5029200"/>
            <a:ext cx="1143000" cy="762000"/>
          </a:xfrm>
          <a:prstGeom prst="ellipse">
            <a:avLst/>
          </a:prstGeom>
          <a:solidFill>
            <a:srgbClr val="92D05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ar-SA" sz="4000"/>
              <a:t>0</a:t>
            </a:r>
            <a:endParaRPr lang="en-US" sz="4000"/>
          </a:p>
        </p:txBody>
      </p:sp>
      <p:sp>
        <p:nvSpPr>
          <p:cNvPr id="4106" name="לחצן פעולה: בית 9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1752600" y="6400800"/>
            <a:ext cx="533400" cy="304800"/>
          </a:xfrm>
          <a:prstGeom prst="actionButtonHome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he-IL"/>
          </a:p>
        </p:txBody>
      </p:sp>
    </p:spTree>
  </p:cSld>
  <p:clrMapOvr>
    <a:masterClrMapping/>
  </p:clrMapOvr>
  <p:transition spd="med">
    <p:pull dir="ld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2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2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1" grpId="0" animBg="1"/>
      <p:bldP spid="3082" grpId="0" animBg="1"/>
      <p:bldP spid="3083" grpId="0" animBg="1"/>
      <p:bldP spid="3084" grpId="0" animBg="1"/>
      <p:bldP spid="3085" grpId="0" animBg="1"/>
      <p:bldP spid="308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WordArt 5"/>
          <p:cNvSpPr>
            <a:spLocks noChangeArrowheads="1" noChangeShapeType="1" noTextEdit="1"/>
          </p:cNvSpPr>
          <p:nvPr/>
        </p:nvSpPr>
        <p:spPr bwMode="auto">
          <a:xfrm>
            <a:off x="2971800" y="457200"/>
            <a:ext cx="3733800" cy="77787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 rtl="1"/>
            <a:r>
              <a:rPr lang="ar-SA" sz="4400" b="1" kern="10" spc="-44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Arial"/>
                <a:cs typeface="Arial"/>
              </a:rPr>
              <a:t>قابلية القسمة على 5</a:t>
            </a:r>
            <a:endParaRPr lang="he-IL" sz="4400" b="1" kern="10" spc="-440">
              <a:ln w="12700">
                <a:solidFill>
                  <a:srgbClr val="000099"/>
                </a:solidFill>
                <a:round/>
                <a:headEnd/>
                <a:tailEnd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Arial"/>
              <a:cs typeface="Arial"/>
            </a:endParaRPr>
          </a:p>
        </p:txBody>
      </p:sp>
      <p:sp>
        <p:nvSpPr>
          <p:cNvPr id="4102" name="AutoShape 6"/>
          <p:cNvSpPr>
            <a:spLocks noChangeArrowheads="1"/>
          </p:cNvSpPr>
          <p:nvPr/>
        </p:nvSpPr>
        <p:spPr bwMode="auto">
          <a:xfrm>
            <a:off x="1752600" y="1828800"/>
            <a:ext cx="6019800" cy="2286000"/>
          </a:xfrm>
          <a:prstGeom prst="wedgeEllipseCallout">
            <a:avLst>
              <a:gd name="adj1" fmla="val -41773"/>
              <a:gd name="adj2" fmla="val 5402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ar-SA" sz="4000" b="1"/>
              <a:t>يقبل العدد القسمة على (5) اذا كان احاده الرقم</a:t>
            </a:r>
            <a:endParaRPr lang="en-US" sz="4000" b="1"/>
          </a:p>
        </p:txBody>
      </p:sp>
      <p:sp>
        <p:nvSpPr>
          <p:cNvPr id="4103" name="AutoShape 7"/>
          <p:cNvSpPr>
            <a:spLocks noChangeArrowheads="1"/>
          </p:cNvSpPr>
          <p:nvPr/>
        </p:nvSpPr>
        <p:spPr bwMode="auto">
          <a:xfrm>
            <a:off x="5715000" y="4876800"/>
            <a:ext cx="1600200" cy="1219200"/>
          </a:xfrm>
          <a:prstGeom prst="star32">
            <a:avLst>
              <a:gd name="adj" fmla="val 37500"/>
            </a:avLst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ar-SA" sz="4000" b="1"/>
              <a:t>5</a:t>
            </a:r>
            <a:endParaRPr lang="en-US" sz="4000" b="1"/>
          </a:p>
        </p:txBody>
      </p:sp>
      <p:sp>
        <p:nvSpPr>
          <p:cNvPr id="4104" name="AutoShape 8"/>
          <p:cNvSpPr>
            <a:spLocks noChangeArrowheads="1"/>
          </p:cNvSpPr>
          <p:nvPr/>
        </p:nvSpPr>
        <p:spPr bwMode="auto">
          <a:xfrm>
            <a:off x="2514600" y="4876800"/>
            <a:ext cx="1600200" cy="1219200"/>
          </a:xfrm>
          <a:prstGeom prst="star32">
            <a:avLst>
              <a:gd name="adj" fmla="val 37500"/>
            </a:avLst>
          </a:prstGeom>
          <a:solidFill>
            <a:srgbClr val="00B05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ar-SA" sz="4000" b="1"/>
              <a:t>0</a:t>
            </a:r>
            <a:endParaRPr lang="en-US" sz="4000" b="1"/>
          </a:p>
        </p:txBody>
      </p:sp>
      <p:sp>
        <p:nvSpPr>
          <p:cNvPr id="5128" name="לחצן פעולה: בית 5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1828800" y="6324600"/>
            <a:ext cx="533400" cy="381000"/>
          </a:xfrm>
          <a:prstGeom prst="actionButtonHome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he-IL"/>
          </a:p>
        </p:txBody>
      </p:sp>
    </p:spTree>
  </p:cSld>
  <p:clrMapOvr>
    <a:masterClrMapping/>
  </p:clrMapOvr>
  <p:transition spd="med">
    <p:pull dir="lu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" grpId="0" animBg="1"/>
      <p:bldP spid="410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WordArt 5"/>
          <p:cNvSpPr>
            <a:spLocks noChangeArrowheads="1" noChangeShapeType="1" noTextEdit="1"/>
          </p:cNvSpPr>
          <p:nvPr/>
        </p:nvSpPr>
        <p:spPr bwMode="auto">
          <a:xfrm>
            <a:off x="2438400" y="457200"/>
            <a:ext cx="4114800" cy="10668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 rtl="1"/>
            <a:r>
              <a:rPr lang="ar-SA" sz="4000" b="1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"/>
                <a:cs typeface="Arial"/>
              </a:rPr>
              <a:t>قابلية القسمة على 10 </a:t>
            </a:r>
            <a:endParaRPr lang="he-IL" sz="4000" b="1" kern="10">
              <a:ln w="12700">
                <a:solidFill>
                  <a:srgbClr val="B2B2B2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520402"/>
                  </a:gs>
                  <a:gs pos="100000">
                    <a:srgbClr val="FFCC00"/>
                  </a:gs>
                </a:gsLst>
                <a:lin ang="5400000" scaled="1"/>
              </a:grad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Arial"/>
              <a:cs typeface="Arial"/>
            </a:endParaRPr>
          </a:p>
        </p:txBody>
      </p:sp>
      <p:sp>
        <p:nvSpPr>
          <p:cNvPr id="27654" name="AutoShape 6"/>
          <p:cNvSpPr>
            <a:spLocks noChangeArrowheads="1"/>
          </p:cNvSpPr>
          <p:nvPr/>
        </p:nvSpPr>
        <p:spPr bwMode="auto">
          <a:xfrm>
            <a:off x="1981200" y="2514600"/>
            <a:ext cx="5562600" cy="1981200"/>
          </a:xfrm>
          <a:prstGeom prst="cloudCallout">
            <a:avLst>
              <a:gd name="adj1" fmla="val -49657"/>
              <a:gd name="adj2" fmla="val 54005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ar-SA" sz="4000" b="1"/>
              <a:t>يقبل العدد القسمة على (10) اذا بدأ ب</a:t>
            </a:r>
            <a:r>
              <a:rPr lang="ar-SA"/>
              <a:t> </a:t>
            </a:r>
            <a:endParaRPr lang="en-US"/>
          </a:p>
        </p:txBody>
      </p:sp>
      <p:sp>
        <p:nvSpPr>
          <p:cNvPr id="27655" name="AutoShape 7"/>
          <p:cNvSpPr>
            <a:spLocks noChangeArrowheads="1"/>
          </p:cNvSpPr>
          <p:nvPr/>
        </p:nvSpPr>
        <p:spPr bwMode="auto">
          <a:xfrm>
            <a:off x="7010400" y="5029200"/>
            <a:ext cx="1219200" cy="1371600"/>
          </a:xfrm>
          <a:prstGeom prst="star8">
            <a:avLst>
              <a:gd name="adj" fmla="val 38250"/>
            </a:avLst>
          </a:prstGeom>
          <a:solidFill>
            <a:srgbClr val="E97DE4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ar-SA" sz="3600" b="1"/>
              <a:t>صفر</a:t>
            </a:r>
            <a:endParaRPr lang="en-US" sz="3600" b="1"/>
          </a:p>
        </p:txBody>
      </p:sp>
      <p:sp>
        <p:nvSpPr>
          <p:cNvPr id="27656" name="AutoShape 8"/>
          <p:cNvSpPr>
            <a:spLocks noChangeArrowheads="1"/>
          </p:cNvSpPr>
          <p:nvPr/>
        </p:nvSpPr>
        <p:spPr bwMode="auto">
          <a:xfrm>
            <a:off x="4419600" y="4648200"/>
            <a:ext cx="1371600" cy="1371600"/>
          </a:xfrm>
          <a:prstGeom prst="star8">
            <a:avLst>
              <a:gd name="adj" fmla="val 38250"/>
            </a:avLst>
          </a:prstGeom>
          <a:solidFill>
            <a:srgbClr val="00B0F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ar-SA" sz="3600" b="1"/>
              <a:t>صفرين</a:t>
            </a:r>
            <a:endParaRPr lang="en-US" sz="3600" b="1"/>
          </a:p>
        </p:txBody>
      </p:sp>
      <p:sp>
        <p:nvSpPr>
          <p:cNvPr id="27658" name="AutoShape 10"/>
          <p:cNvSpPr>
            <a:spLocks noChangeArrowheads="1"/>
          </p:cNvSpPr>
          <p:nvPr/>
        </p:nvSpPr>
        <p:spPr bwMode="auto">
          <a:xfrm>
            <a:off x="1981200" y="5105400"/>
            <a:ext cx="1447800" cy="1371600"/>
          </a:xfrm>
          <a:prstGeom prst="star8">
            <a:avLst>
              <a:gd name="adj" fmla="val 38250"/>
            </a:avLst>
          </a:prstGeom>
          <a:solidFill>
            <a:srgbClr val="00B05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ar-SA" sz="4000" b="1"/>
              <a:t>أو أكثر</a:t>
            </a:r>
            <a:endParaRPr lang="en-US" sz="4000" b="1"/>
          </a:p>
        </p:txBody>
      </p:sp>
      <p:sp>
        <p:nvSpPr>
          <p:cNvPr id="6151" name="לחצן פעולה: בית 6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1524000" y="6477000"/>
            <a:ext cx="457200" cy="381000"/>
          </a:xfrm>
          <a:prstGeom prst="actionButtonHome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he-IL"/>
          </a:p>
        </p:txBody>
      </p:sp>
    </p:spTree>
  </p:cSld>
  <p:clrMapOvr>
    <a:masterClrMapping/>
  </p:clrMapOvr>
  <p:transition spd="med">
    <p:dissolv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0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20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4" grpId="0" animBg="1"/>
      <p:bldP spid="27655" grpId="0" animBg="1"/>
      <p:bldP spid="27656" grpId="0" animBg="1"/>
      <p:bldP spid="2765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WordArt 4"/>
          <p:cNvSpPr>
            <a:spLocks noChangeArrowheads="1" noChangeShapeType="1" noTextEdit="1"/>
          </p:cNvSpPr>
          <p:nvPr/>
        </p:nvSpPr>
        <p:spPr bwMode="auto">
          <a:xfrm>
            <a:off x="2743200" y="304800"/>
            <a:ext cx="3657600" cy="12858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 rtl="1"/>
            <a:r>
              <a:rPr lang="ar-SA" sz="3600" b="1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Arial"/>
                <a:cs typeface="Arial"/>
              </a:rPr>
              <a:t>تمارين تطبيقية</a:t>
            </a:r>
            <a:endParaRPr lang="he-IL" sz="3600" b="1" kern="1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Arial"/>
              <a:cs typeface="Arial"/>
            </a:endParaRPr>
          </a:p>
        </p:txBody>
      </p:sp>
      <p:sp>
        <p:nvSpPr>
          <p:cNvPr id="7171" name="Text Box 5"/>
          <p:cNvSpPr txBox="1">
            <a:spLocks noChangeArrowheads="1"/>
          </p:cNvSpPr>
          <p:nvPr/>
        </p:nvSpPr>
        <p:spPr bwMode="auto">
          <a:xfrm>
            <a:off x="1371600" y="1981200"/>
            <a:ext cx="6172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ar-SA" sz="3200"/>
              <a:t>                                                                                         </a:t>
            </a:r>
            <a:r>
              <a:rPr lang="ar-SA"/>
              <a:t>  </a:t>
            </a:r>
            <a:endParaRPr lang="en-US"/>
          </a:p>
        </p:txBody>
      </p:sp>
      <p:sp>
        <p:nvSpPr>
          <p:cNvPr id="7172" name="Text Box 6"/>
          <p:cNvSpPr txBox="1">
            <a:spLocks noChangeArrowheads="1"/>
          </p:cNvSpPr>
          <p:nvPr/>
        </p:nvSpPr>
        <p:spPr bwMode="auto">
          <a:xfrm>
            <a:off x="1676400" y="1752600"/>
            <a:ext cx="60960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ar-SA" sz="2400"/>
              <a:t>  </a:t>
            </a:r>
            <a:r>
              <a:rPr lang="ar-SA" sz="2400" u="sng"/>
              <a:t>أي من الأعداد في أسفل الصفحة تقسم على2 بدون باق</a:t>
            </a:r>
            <a:r>
              <a:rPr lang="ar-SA" sz="2400"/>
              <a:t> </a:t>
            </a:r>
            <a:r>
              <a:rPr lang="ar-SA" sz="2400" u="sng"/>
              <a:t>وأيها</a:t>
            </a:r>
            <a:r>
              <a:rPr lang="ar-SA" sz="2400"/>
              <a:t> </a:t>
            </a:r>
            <a:r>
              <a:rPr lang="ar-SA" sz="2400" u="sng"/>
              <a:t>تقسم على 5 بدون باق</a:t>
            </a:r>
            <a:r>
              <a:rPr lang="ar-SA" sz="2400"/>
              <a:t>                                         </a:t>
            </a:r>
            <a:endParaRPr lang="en-US" sz="2400"/>
          </a:p>
        </p:txBody>
      </p:sp>
      <p:sp>
        <p:nvSpPr>
          <p:cNvPr id="7173" name="AutoShape 9"/>
          <p:cNvSpPr>
            <a:spLocks noChangeArrowheads="1"/>
          </p:cNvSpPr>
          <p:nvPr/>
        </p:nvSpPr>
        <p:spPr bwMode="auto">
          <a:xfrm>
            <a:off x="1219200" y="2590800"/>
            <a:ext cx="2514600" cy="1219200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ar-SA" sz="2800" b="1"/>
              <a:t>أعداد تقسم على (5)</a:t>
            </a:r>
            <a:endParaRPr lang="en-US" sz="2800" b="1"/>
          </a:p>
        </p:txBody>
      </p:sp>
      <p:sp>
        <p:nvSpPr>
          <p:cNvPr id="7174" name="AutoShape 10"/>
          <p:cNvSpPr>
            <a:spLocks noChangeArrowheads="1"/>
          </p:cNvSpPr>
          <p:nvPr/>
        </p:nvSpPr>
        <p:spPr bwMode="auto">
          <a:xfrm>
            <a:off x="4876800" y="2590800"/>
            <a:ext cx="2590800" cy="1219200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ar-SA" sz="2800" b="1"/>
              <a:t>أعداد تقسم على (2)</a:t>
            </a:r>
            <a:endParaRPr lang="en-US" sz="2800" b="1"/>
          </a:p>
        </p:txBody>
      </p:sp>
      <p:sp>
        <p:nvSpPr>
          <p:cNvPr id="7175" name="AutoShape 11"/>
          <p:cNvSpPr>
            <a:spLocks noChangeArrowheads="1"/>
          </p:cNvSpPr>
          <p:nvPr/>
        </p:nvSpPr>
        <p:spPr bwMode="auto">
          <a:xfrm>
            <a:off x="7086600" y="4495800"/>
            <a:ext cx="914400" cy="1143000"/>
          </a:xfrm>
          <a:prstGeom prst="sun">
            <a:avLst>
              <a:gd name="adj" fmla="val 25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ar-SA" sz="2000" b="1"/>
              <a:t>514</a:t>
            </a:r>
            <a:endParaRPr lang="en-US" sz="2000" b="1"/>
          </a:p>
        </p:txBody>
      </p:sp>
      <p:sp>
        <p:nvSpPr>
          <p:cNvPr id="7176" name="AutoShape 12"/>
          <p:cNvSpPr>
            <a:spLocks noChangeArrowheads="1"/>
          </p:cNvSpPr>
          <p:nvPr/>
        </p:nvSpPr>
        <p:spPr bwMode="auto">
          <a:xfrm>
            <a:off x="6019800" y="5334000"/>
            <a:ext cx="914400" cy="1143000"/>
          </a:xfrm>
          <a:prstGeom prst="sun">
            <a:avLst>
              <a:gd name="adj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ar-SA" sz="2000" b="1"/>
              <a:t>88</a:t>
            </a:r>
            <a:endParaRPr lang="en-US" sz="2000" b="1"/>
          </a:p>
        </p:txBody>
      </p:sp>
      <p:sp>
        <p:nvSpPr>
          <p:cNvPr id="7177" name="AutoShape 13"/>
          <p:cNvSpPr>
            <a:spLocks noChangeArrowheads="1"/>
          </p:cNvSpPr>
          <p:nvPr/>
        </p:nvSpPr>
        <p:spPr bwMode="auto">
          <a:xfrm>
            <a:off x="5257800" y="4419600"/>
            <a:ext cx="914400" cy="1066800"/>
          </a:xfrm>
          <a:prstGeom prst="sun">
            <a:avLst>
              <a:gd name="adj" fmla="val 25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ar-SA" sz="2000" b="1"/>
              <a:t>745</a:t>
            </a:r>
            <a:endParaRPr lang="en-US" sz="2000" b="1"/>
          </a:p>
        </p:txBody>
      </p:sp>
      <p:sp>
        <p:nvSpPr>
          <p:cNvPr id="7178" name="AutoShape 14"/>
          <p:cNvSpPr>
            <a:spLocks noChangeArrowheads="1"/>
          </p:cNvSpPr>
          <p:nvPr/>
        </p:nvSpPr>
        <p:spPr bwMode="auto">
          <a:xfrm>
            <a:off x="4343400" y="5334000"/>
            <a:ext cx="914400" cy="1143000"/>
          </a:xfrm>
          <a:prstGeom prst="sun">
            <a:avLst>
              <a:gd name="adj" fmla="val 25000"/>
            </a:avLst>
          </a:prstGeom>
          <a:solidFill>
            <a:srgbClr val="00B0F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ar-SA" sz="2000" b="1"/>
              <a:t>546</a:t>
            </a:r>
            <a:endParaRPr lang="en-US" sz="2000" b="1"/>
          </a:p>
        </p:txBody>
      </p:sp>
      <p:sp>
        <p:nvSpPr>
          <p:cNvPr id="7179" name="AutoShape 15"/>
          <p:cNvSpPr>
            <a:spLocks noChangeArrowheads="1"/>
          </p:cNvSpPr>
          <p:nvPr/>
        </p:nvSpPr>
        <p:spPr bwMode="auto">
          <a:xfrm>
            <a:off x="3276600" y="4419600"/>
            <a:ext cx="914400" cy="1066800"/>
          </a:xfrm>
          <a:prstGeom prst="sun">
            <a:avLst>
              <a:gd name="adj" fmla="val 25000"/>
            </a:avLst>
          </a:prstGeom>
          <a:solidFill>
            <a:srgbClr val="7030A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ar-SA" sz="2400" b="1"/>
              <a:t>72</a:t>
            </a:r>
            <a:endParaRPr lang="en-US" sz="2400" b="1"/>
          </a:p>
        </p:txBody>
      </p:sp>
      <p:sp>
        <p:nvSpPr>
          <p:cNvPr id="7180" name="AutoShape 16"/>
          <p:cNvSpPr>
            <a:spLocks noChangeArrowheads="1"/>
          </p:cNvSpPr>
          <p:nvPr/>
        </p:nvSpPr>
        <p:spPr bwMode="auto">
          <a:xfrm>
            <a:off x="2286000" y="5334000"/>
            <a:ext cx="914400" cy="1066800"/>
          </a:xfrm>
          <a:prstGeom prst="sun">
            <a:avLst>
              <a:gd name="adj" fmla="val 25000"/>
            </a:avLst>
          </a:prstGeom>
          <a:solidFill>
            <a:srgbClr val="FF00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ar-SA" sz="2000" b="1"/>
              <a:t>45</a:t>
            </a:r>
            <a:endParaRPr lang="en-US" sz="2000" b="1"/>
          </a:p>
        </p:txBody>
      </p:sp>
      <p:sp>
        <p:nvSpPr>
          <p:cNvPr id="7181" name="AutoShape 17"/>
          <p:cNvSpPr>
            <a:spLocks noChangeArrowheads="1"/>
          </p:cNvSpPr>
          <p:nvPr/>
        </p:nvSpPr>
        <p:spPr bwMode="auto">
          <a:xfrm>
            <a:off x="1524000" y="4343400"/>
            <a:ext cx="914400" cy="1066800"/>
          </a:xfrm>
          <a:prstGeom prst="sun">
            <a:avLst>
              <a:gd name="adj" fmla="val 25000"/>
            </a:avLst>
          </a:prstGeom>
          <a:solidFill>
            <a:srgbClr val="00B05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ar-SA" sz="2000" b="1"/>
              <a:t>105</a:t>
            </a:r>
            <a:endParaRPr lang="en-US" sz="2000" b="1"/>
          </a:p>
        </p:txBody>
      </p:sp>
    </p:spTree>
  </p:cSld>
  <p:clrMapOvr>
    <a:masterClrMapping/>
  </p:clrMapOvr>
  <p:transition spd="med">
    <p:pull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0834 -0.17778 " pathEditMode="relative" ptsTypes="AA">
                                      <p:cBhvr>
                                        <p:cTn id="6" dur="2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06667 -0.13333 " pathEditMode="relative" ptsTypes="AA">
                                      <p:cBhvr>
                                        <p:cTn id="10" dur="2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66667E-6 3.33333E-6 L 6.66667E-6 -0.27778 " pathEditMode="relative" ptsTypes="AA">
                                      <p:cBhvr>
                                        <p:cTn id="14" dur="2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33333E-6 L 0.09166 -0.26667 " pathEditMode="relative" ptsTypes="AA">
                                      <p:cBhvr>
                                        <p:cTn id="18" dur="2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66667E-6 3.33333E-6 L 0.18334 -0.17778 " pathEditMode="relative" ptsTypes="AA">
                                      <p:cBhvr>
                                        <p:cTn id="22" dur="2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66667E-6 -3.33333E-6 L -6.66667E-6 -0.14444 " pathEditMode="relative" ptsTypes="AA">
                                      <p:cBhvr>
                                        <p:cTn id="26" dur="20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33333E-6 L -3.33333E-6 -0.28889 " pathEditMode="relative" ptsTypes="AA">
                                      <p:cBhvr>
                                        <p:cTn id="30" dur="2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5" grpId="0" animBg="1"/>
      <p:bldP spid="7176" grpId="0" animBg="1"/>
      <p:bldP spid="7177" grpId="0" animBg="1"/>
      <p:bldP spid="7178" grpId="0" animBg="1"/>
      <p:bldP spid="7179" grpId="0" animBg="1"/>
      <p:bldP spid="7180" grpId="0" animBg="1"/>
      <p:bldP spid="718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5"/>
          <p:cNvSpPr txBox="1">
            <a:spLocks noChangeArrowheads="1"/>
          </p:cNvSpPr>
          <p:nvPr/>
        </p:nvSpPr>
        <p:spPr bwMode="auto">
          <a:xfrm>
            <a:off x="1143000" y="533400"/>
            <a:ext cx="6477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ar-SA" sz="2400" b="1" u="sng"/>
              <a:t>مد خطا بين كل مجموعة أعداد وبين العدد الذي تنقسم عليه </a:t>
            </a:r>
            <a:r>
              <a:rPr lang="ar-SA" b="1" u="sng"/>
              <a:t>     </a:t>
            </a:r>
            <a:endParaRPr lang="he-IL" b="1" u="sng"/>
          </a:p>
        </p:txBody>
      </p:sp>
      <p:sp>
        <p:nvSpPr>
          <p:cNvPr id="8195" name="פיצוץ 2 6"/>
          <p:cNvSpPr>
            <a:spLocks noChangeArrowheads="1"/>
          </p:cNvSpPr>
          <p:nvPr/>
        </p:nvSpPr>
        <p:spPr bwMode="auto">
          <a:xfrm>
            <a:off x="457200" y="2895600"/>
            <a:ext cx="3048000" cy="1447800"/>
          </a:xfrm>
          <a:prstGeom prst="irregularSeal2">
            <a:avLst/>
          </a:prstGeom>
          <a:solidFill>
            <a:srgbClr val="92D05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r>
              <a:rPr lang="en-US"/>
              <a:t>44, 622, 456, 350</a:t>
            </a:r>
            <a:endParaRPr lang="he-IL"/>
          </a:p>
        </p:txBody>
      </p:sp>
      <p:sp>
        <p:nvSpPr>
          <p:cNvPr id="8196" name="פיצוץ 2 7"/>
          <p:cNvSpPr>
            <a:spLocks noChangeArrowheads="1"/>
          </p:cNvSpPr>
          <p:nvPr/>
        </p:nvSpPr>
        <p:spPr bwMode="auto">
          <a:xfrm>
            <a:off x="5257800" y="1295400"/>
            <a:ext cx="3048000" cy="1447800"/>
          </a:xfrm>
          <a:prstGeom prst="irregularSeal2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r>
              <a:rPr lang="en-US" b="1"/>
              <a:t> </a:t>
            </a:r>
            <a:r>
              <a:rPr lang="ar-SA" b="1"/>
              <a:t>أعداد تقسم    على</a:t>
            </a:r>
            <a:r>
              <a:rPr lang="ar-SA"/>
              <a:t> </a:t>
            </a:r>
            <a:r>
              <a:rPr lang="ar-SA" b="1"/>
              <a:t>(2)      </a:t>
            </a:r>
            <a:endParaRPr lang="he-IL" b="1"/>
          </a:p>
        </p:txBody>
      </p:sp>
      <p:sp>
        <p:nvSpPr>
          <p:cNvPr id="8197" name="פיצוץ 2 8"/>
          <p:cNvSpPr>
            <a:spLocks noChangeArrowheads="1"/>
          </p:cNvSpPr>
          <p:nvPr/>
        </p:nvSpPr>
        <p:spPr bwMode="auto">
          <a:xfrm>
            <a:off x="533400" y="1295400"/>
            <a:ext cx="3048000" cy="1447800"/>
          </a:xfrm>
          <a:prstGeom prst="irregularSeal2">
            <a:avLst/>
          </a:prstGeom>
          <a:solidFill>
            <a:srgbClr val="92D05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r>
              <a:rPr lang="en-US"/>
              <a:t>300 , 40 , 650 ,6000</a:t>
            </a:r>
            <a:endParaRPr lang="he-IL"/>
          </a:p>
        </p:txBody>
      </p:sp>
      <p:sp>
        <p:nvSpPr>
          <p:cNvPr id="8198" name="פיצוץ 2 9"/>
          <p:cNvSpPr>
            <a:spLocks noChangeArrowheads="1"/>
          </p:cNvSpPr>
          <p:nvPr/>
        </p:nvSpPr>
        <p:spPr bwMode="auto">
          <a:xfrm>
            <a:off x="5486400" y="2971800"/>
            <a:ext cx="3048000" cy="1447800"/>
          </a:xfrm>
          <a:prstGeom prst="irregularSeal2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r>
              <a:rPr lang="ar-SA" b="1"/>
              <a:t>أعداد تقسم   على (5)        </a:t>
            </a:r>
            <a:endParaRPr lang="he-IL" b="1"/>
          </a:p>
        </p:txBody>
      </p:sp>
      <p:sp>
        <p:nvSpPr>
          <p:cNvPr id="8199" name="פיצוץ 2 10"/>
          <p:cNvSpPr>
            <a:spLocks noChangeArrowheads="1"/>
          </p:cNvSpPr>
          <p:nvPr/>
        </p:nvSpPr>
        <p:spPr bwMode="auto">
          <a:xfrm>
            <a:off x="609600" y="4724400"/>
            <a:ext cx="3048000" cy="1447800"/>
          </a:xfrm>
          <a:prstGeom prst="irregularSeal2">
            <a:avLst/>
          </a:prstGeom>
          <a:solidFill>
            <a:srgbClr val="92D05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r>
              <a:rPr lang="en-US"/>
              <a:t>45, 300 , 635, 830 </a:t>
            </a:r>
            <a:endParaRPr lang="he-IL"/>
          </a:p>
        </p:txBody>
      </p:sp>
      <p:sp>
        <p:nvSpPr>
          <p:cNvPr id="8200" name="פיצוץ 2 11"/>
          <p:cNvSpPr>
            <a:spLocks noChangeArrowheads="1"/>
          </p:cNvSpPr>
          <p:nvPr/>
        </p:nvSpPr>
        <p:spPr bwMode="auto">
          <a:xfrm>
            <a:off x="5334000" y="4800600"/>
            <a:ext cx="3048000" cy="1447800"/>
          </a:xfrm>
          <a:prstGeom prst="irregularSeal2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r>
              <a:rPr lang="en-US" b="1"/>
              <a:t>  </a:t>
            </a:r>
            <a:r>
              <a:rPr lang="ar-SA" b="1"/>
              <a:t>أعداد تقسم على</a:t>
            </a:r>
            <a:r>
              <a:rPr lang="ar-SA"/>
              <a:t> </a:t>
            </a:r>
            <a:r>
              <a:rPr lang="ar-SA" b="1"/>
              <a:t>(10)    </a:t>
            </a:r>
            <a:endParaRPr lang="he-IL" b="1"/>
          </a:p>
        </p:txBody>
      </p:sp>
    </p:spTree>
  </p:cSld>
  <p:clrMapOvr>
    <a:masterClrMapping/>
  </p:clrMapOvr>
  <p:transition spd="med">
    <p:pull dir="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ayons">
  <a:themeElements>
    <a:clrScheme name="Crayons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Crayons">
      <a:majorFont>
        <a:latin typeface="Comic Sans MS"/>
        <a:ea typeface=""/>
        <a:cs typeface="Arial"/>
      </a:majorFont>
      <a:minorFont>
        <a:latin typeface="Comic Sans MS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  <a:cs typeface="Arial" pitchFamily="34" charset="0"/>
          </a:defRPr>
        </a:defPPr>
      </a:lstStyle>
    </a:lnDef>
  </a:objectDefaults>
  <a:extraClrSchemeLst>
    <a:extraClrScheme>
      <a:clrScheme name="Crayons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Crayons</Template>
  <TotalTime>329</TotalTime>
  <Words>170</Words>
  <Application>Microsoft Office PowerPoint</Application>
  <PresentationFormat>‫הצגה על המסך (4:3)</PresentationFormat>
  <Paragraphs>42</Paragraphs>
  <Slides>6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2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6</vt:i4>
      </vt:variant>
    </vt:vector>
  </HeadingPairs>
  <TitlesOfParts>
    <vt:vector size="9" baseType="lpstr">
      <vt:lpstr>Arial</vt:lpstr>
      <vt:lpstr>Comic Sans MS</vt:lpstr>
      <vt:lpstr>Crayons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שקופית 1</dc:title>
  <dc:creator>intel</dc:creator>
  <cp:lastModifiedBy>User</cp:lastModifiedBy>
  <cp:revision>19</cp:revision>
  <dcterms:created xsi:type="dcterms:W3CDTF">2011-02-28T18:27:25Z</dcterms:created>
  <dcterms:modified xsi:type="dcterms:W3CDTF">2020-04-05T13:59:04Z</dcterms:modified>
</cp:coreProperties>
</file>